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9" r:id="rId3"/>
    <p:sldId id="263" r:id="rId4"/>
    <p:sldId id="257" r:id="rId5"/>
    <p:sldId id="261" r:id="rId6"/>
    <p:sldId id="260" r:id="rId7"/>
    <p:sldId id="258" r:id="rId8"/>
    <p:sldId id="262" r:id="rId9"/>
    <p:sldId id="264" r:id="rId10"/>
    <p:sldId id="265" r:id="rId11"/>
    <p:sldId id="271" r:id="rId12"/>
    <p:sldId id="267" r:id="rId13"/>
    <p:sldId id="278" r:id="rId14"/>
    <p:sldId id="266" r:id="rId15"/>
    <p:sldId id="277" r:id="rId16"/>
    <p:sldId id="280" r:id="rId17"/>
    <p:sldId id="279" r:id="rId18"/>
    <p:sldId id="269" r:id="rId19"/>
    <p:sldId id="281" r:id="rId20"/>
    <p:sldId id="268" r:id="rId21"/>
    <p:sldId id="286" r:id="rId22"/>
    <p:sldId id="290" r:id="rId23"/>
    <p:sldId id="289" r:id="rId24"/>
    <p:sldId id="288" r:id="rId25"/>
    <p:sldId id="287" r:id="rId26"/>
    <p:sldId id="284" r:id="rId27"/>
    <p:sldId id="285" r:id="rId28"/>
    <p:sldId id="282" r:id="rId29"/>
    <p:sldId id="276" r:id="rId30"/>
    <p:sldId id="270" r:id="rId31"/>
    <p:sldId id="272" r:id="rId32"/>
    <p:sldId id="275" r:id="rId33"/>
    <p:sldId id="274" r:id="rId34"/>
    <p:sldId id="291" r:id="rId35"/>
    <p:sldId id="293" r:id="rId36"/>
    <p:sldId id="301" r:id="rId37"/>
    <p:sldId id="295" r:id="rId38"/>
    <p:sldId id="302" r:id="rId39"/>
    <p:sldId id="296" r:id="rId40"/>
    <p:sldId id="304" r:id="rId41"/>
    <p:sldId id="306" r:id="rId42"/>
    <p:sldId id="317" r:id="rId43"/>
    <p:sldId id="307" r:id="rId44"/>
    <p:sldId id="319" r:id="rId45"/>
    <p:sldId id="313" r:id="rId46"/>
    <p:sldId id="318" r:id="rId47"/>
    <p:sldId id="309" r:id="rId48"/>
    <p:sldId id="322" r:id="rId49"/>
    <p:sldId id="325" r:id="rId50"/>
    <p:sldId id="324" r:id="rId51"/>
    <p:sldId id="323" r:id="rId52"/>
    <p:sldId id="329" r:id="rId53"/>
    <p:sldId id="335" r:id="rId54"/>
    <p:sldId id="320" r:id="rId55"/>
    <p:sldId id="332" r:id="rId56"/>
    <p:sldId id="321" r:id="rId57"/>
    <p:sldId id="334" r:id="rId58"/>
    <p:sldId id="330" r:id="rId59"/>
    <p:sldId id="336" r:id="rId60"/>
    <p:sldId id="331" r:id="rId61"/>
    <p:sldId id="333" r:id="rId62"/>
    <p:sldId id="310" r:id="rId63"/>
    <p:sldId id="308" r:id="rId64"/>
    <p:sldId id="326" r:id="rId65"/>
    <p:sldId id="327" r:id="rId66"/>
    <p:sldId id="328" r:id="rId67"/>
    <p:sldId id="311" r:id="rId68"/>
    <p:sldId id="312" r:id="rId69"/>
    <p:sldId id="294" r:id="rId70"/>
    <p:sldId id="305" r:id="rId71"/>
    <p:sldId id="303" r:id="rId72"/>
    <p:sldId id="297" r:id="rId73"/>
    <p:sldId id="298" r:id="rId74"/>
    <p:sldId id="299" r:id="rId75"/>
    <p:sldId id="300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C7F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4"/>
    <p:restoredTop sz="86414"/>
  </p:normalViewPr>
  <p:slideViewPr>
    <p:cSldViewPr snapToGrid="0">
      <p:cViewPr>
        <p:scale>
          <a:sx n="67" d="100"/>
          <a:sy n="67" d="100"/>
        </p:scale>
        <p:origin x="1880" y="40"/>
      </p:cViewPr>
      <p:guideLst/>
    </p:cSldViewPr>
  </p:slideViewPr>
  <p:outlineViewPr>
    <p:cViewPr>
      <p:scale>
        <a:sx n="33" d="100"/>
        <a:sy n="33" d="100"/>
      </p:scale>
      <p:origin x="0" y="-4480"/>
    </p:cViewPr>
  </p:outlineViewPr>
  <p:notesTextViewPr>
    <p:cViewPr>
      <p:scale>
        <a:sx n="210" d="100"/>
        <a:sy n="2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B18D6-7E85-D343-B08A-D12176B940F7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DF080-70C3-9043-9CC9-01DF7429D7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22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58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44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6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27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37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7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7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53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35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42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84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64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100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2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3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96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823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25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03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44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DF080-70C3-9043-9CC9-01DF7429D7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36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796E6-CB38-0B23-AFDB-E6776A17A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FF5FF1-8DA8-1671-7534-43579DB69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F1186-9C67-D308-84F8-32DE725E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22B95-F640-853D-DA1D-FEFAE774D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AFBBB-B1AC-B4AC-AC33-754576EF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0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74BE-EFC2-6BBE-3F1C-491F67FA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C1C43-03B9-F33F-10D9-0F2388EA4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5CF91-4ABE-F8D0-80AB-63672767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5DE26-F4C5-BB0F-67EF-726B8188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E1B18-04C8-6BF3-50B6-4DDC4964F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3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B1C1A-0D05-C9C8-5636-770DEB13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A0408E-2B1B-4F06-455C-9F71316EA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070A4-D013-4D50-9E4D-488C85564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3D96B-A1AD-9A15-3E3E-E9EC2CA45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34B09-2CAB-B6CC-FA1B-A352D01D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4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391A-C335-1A6D-997C-2162B444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106EC-F622-5076-C1E8-5CCF789FC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41B1B-4125-4377-2314-DE956FFD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20B6D-7C9A-0090-C506-579C85DA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AC29B-755C-A52A-EDB5-ECB4EAB4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5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9117F-EDEA-DA40-188C-0A8550BB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FA1E3-7C3B-6672-380B-A7615C685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806DB-A299-96E9-6841-C701E205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5E14B-1123-1851-1D5A-DB50073D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160C22-8D8A-28D4-2B7F-E700CF86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34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890E6-483F-A3C6-44E0-75A6E88D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58A87-ACF2-A864-E4B5-F684C5182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FA363-DB64-CEF2-0262-203F69219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1E12A-C44B-A13C-31E4-84578628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4C8F9-42AE-5A91-D479-A9CAAA411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91B25-A455-AA55-FC7E-9A9E7A69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4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A2D5-8D1E-243F-FE3E-853755299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398A8-EADA-A206-026A-3D6DB8B16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2ACA9-45E2-55D3-901D-FE98CE07D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8C5BC-6754-13A3-2FE4-8EEFF3282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1953FC-A3A3-8004-F973-11FF6DA1B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62603B-E590-2DE2-3D13-FE96056EF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6F8BB6-AA34-A6D2-8A3F-BCD1A1D52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E70D3-D1D1-6F66-A403-19F00A6A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7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FA439-D329-0042-0B6B-306E01CDD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05A41-6294-BD44-51E5-BA219CBF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03DA4-2A65-C455-3390-7904DE62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CB1F3-C974-6334-932F-6EFD881C3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5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E46E8-2C8C-4EE8-9625-3024D6FB1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3E8344-9C20-31C2-15D3-53DBC0DFB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A4373-B193-991E-5C7D-0116A052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9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37C7-AEB0-7B35-A15F-122E88F6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6CE69-CBE2-63DA-3F5A-2977E3531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077F8-98A7-C979-0689-5BAC108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7D197-B030-E9F5-24E7-2D9822BC0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E9FEF1-94B5-4C6E-0352-0A01C97D9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64AF1-B880-6F07-6BCA-85123E765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43D2-52F2-2DC4-68AF-A1A2B9B71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8DD56-61BA-8AE2-6B39-9B2EAF1886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F0119-5B33-D968-3F0E-E3C24F2D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A5914-9C46-A315-BFE9-C2FA17492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1DA19-9EC3-E127-8E54-30F080ED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3ADE2-4B46-A37F-C9E3-2AD38B8AA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9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C33F6-5DAB-509F-83BF-261C7EEB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CC2AD-DC84-538B-92E4-929FDAD5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88FFE-17D0-D309-681B-3362F4C821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10FCA8-673B-BA4B-BCF3-442DD83E3FF9}" type="datetimeFigureOut">
              <a:rPr lang="en-US" smtClean="0"/>
              <a:t>8/6/24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240B7-D65A-D8ED-3023-EC9E74F89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1CA1-7C33-B2DA-FA59-A97FA162C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50C384-2140-A847-90EE-9D3068AF4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5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1.png"/><Relationship Id="rId19" Type="http://schemas.openxmlformats.org/officeDocument/2006/relationships/image" Target="../media/image5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12" Type="http://schemas.openxmlformats.org/officeDocument/2006/relationships/image" Target="../media/image44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7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7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8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3.png"/><Relationship Id="rId7" Type="http://schemas.openxmlformats.org/officeDocument/2006/relationships/image" Target="../media/image10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75.png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3.png"/><Relationship Id="rId7" Type="http://schemas.openxmlformats.org/officeDocument/2006/relationships/image" Target="../media/image10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75.png"/><Relationship Id="rId10" Type="http://schemas.openxmlformats.org/officeDocument/2006/relationships/image" Target="../media/image105.png"/><Relationship Id="rId4" Type="http://schemas.openxmlformats.org/officeDocument/2006/relationships/image" Target="../media/image100.png"/><Relationship Id="rId9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107.png"/><Relationship Id="rId7" Type="http://schemas.openxmlformats.org/officeDocument/2006/relationships/image" Target="../media/image8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109.png"/><Relationship Id="rId10" Type="http://schemas.openxmlformats.org/officeDocument/2006/relationships/image" Target="../media/image83.png"/><Relationship Id="rId4" Type="http://schemas.openxmlformats.org/officeDocument/2006/relationships/image" Target="../media/image108.png"/><Relationship Id="rId9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28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6.png"/><Relationship Id="rId5" Type="http://schemas.openxmlformats.org/officeDocument/2006/relationships/image" Target="../media/image87.png"/><Relationship Id="rId15" Type="http://schemas.openxmlformats.org/officeDocument/2006/relationships/image" Target="../media/image129.png"/><Relationship Id="rId10" Type="http://schemas.openxmlformats.org/officeDocument/2006/relationships/image" Target="../media/image93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85.png"/><Relationship Id="rId21" Type="http://schemas.openxmlformats.org/officeDocument/2006/relationships/image" Target="../media/image129.png"/><Relationship Id="rId7" Type="http://schemas.openxmlformats.org/officeDocument/2006/relationships/image" Target="../media/image89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6.png"/><Relationship Id="rId5" Type="http://schemas.openxmlformats.org/officeDocument/2006/relationships/image" Target="../media/image87.png"/><Relationship Id="rId15" Type="http://schemas.openxmlformats.org/officeDocument/2006/relationships/image" Target="../media/image130.png"/><Relationship Id="rId10" Type="http://schemas.openxmlformats.org/officeDocument/2006/relationships/image" Target="../media/image93.png"/><Relationship Id="rId19" Type="http://schemas.openxmlformats.org/officeDocument/2006/relationships/image" Target="../media/image134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37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8.png"/><Relationship Id="rId5" Type="http://schemas.openxmlformats.org/officeDocument/2006/relationships/image" Target="../media/image87.png"/><Relationship Id="rId10" Type="http://schemas.openxmlformats.org/officeDocument/2006/relationships/image" Target="../media/image12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37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8.png"/><Relationship Id="rId5" Type="http://schemas.openxmlformats.org/officeDocument/2006/relationships/image" Target="../media/image87.png"/><Relationship Id="rId10" Type="http://schemas.openxmlformats.org/officeDocument/2006/relationships/image" Target="../media/image12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13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28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6.png"/><Relationship Id="rId5" Type="http://schemas.openxmlformats.org/officeDocument/2006/relationships/image" Target="../media/image87.png"/><Relationship Id="rId15" Type="http://schemas.openxmlformats.org/officeDocument/2006/relationships/image" Target="../media/image139.png"/><Relationship Id="rId10" Type="http://schemas.openxmlformats.org/officeDocument/2006/relationships/image" Target="../media/image93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28.png"/><Relationship Id="rId18" Type="http://schemas.openxmlformats.org/officeDocument/2006/relationships/image" Target="../media/image141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27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26.png"/><Relationship Id="rId5" Type="http://schemas.openxmlformats.org/officeDocument/2006/relationships/image" Target="../media/image87.png"/><Relationship Id="rId15" Type="http://schemas.openxmlformats.org/officeDocument/2006/relationships/image" Target="../media/image136.png"/><Relationship Id="rId10" Type="http://schemas.openxmlformats.org/officeDocument/2006/relationships/image" Target="../media/image93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90.png"/><Relationship Id="rId18" Type="http://schemas.openxmlformats.org/officeDocument/2006/relationships/image" Target="../media/image136.png"/><Relationship Id="rId3" Type="http://schemas.openxmlformats.org/officeDocument/2006/relationships/image" Target="../media/image85.png"/><Relationship Id="rId7" Type="http://schemas.openxmlformats.org/officeDocument/2006/relationships/image" Target="../media/image128.png"/><Relationship Id="rId12" Type="http://schemas.openxmlformats.org/officeDocument/2006/relationships/image" Target="../media/image89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88.png"/><Relationship Id="rId5" Type="http://schemas.openxmlformats.org/officeDocument/2006/relationships/image" Target="../media/image126.png"/><Relationship Id="rId15" Type="http://schemas.openxmlformats.org/officeDocument/2006/relationships/image" Target="../media/image140.png"/><Relationship Id="rId10" Type="http://schemas.openxmlformats.org/officeDocument/2006/relationships/image" Target="../media/image87.png"/><Relationship Id="rId19" Type="http://schemas.openxmlformats.org/officeDocument/2006/relationships/image" Target="../media/image141.png"/><Relationship Id="rId4" Type="http://schemas.openxmlformats.org/officeDocument/2006/relationships/image" Target="../media/image93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90.png"/><Relationship Id="rId18" Type="http://schemas.openxmlformats.org/officeDocument/2006/relationships/image" Target="../media/image141.png"/><Relationship Id="rId3" Type="http://schemas.openxmlformats.org/officeDocument/2006/relationships/image" Target="../media/image85.png"/><Relationship Id="rId7" Type="http://schemas.openxmlformats.org/officeDocument/2006/relationships/image" Target="../media/image128.png"/><Relationship Id="rId12" Type="http://schemas.openxmlformats.org/officeDocument/2006/relationships/image" Target="../media/image89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88.png"/><Relationship Id="rId5" Type="http://schemas.openxmlformats.org/officeDocument/2006/relationships/image" Target="../media/image127.png"/><Relationship Id="rId15" Type="http://schemas.openxmlformats.org/officeDocument/2006/relationships/image" Target="../media/image136.png"/><Relationship Id="rId10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86.png"/><Relationship Id="rId1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22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151.png"/><Relationship Id="rId10" Type="http://schemas.openxmlformats.org/officeDocument/2006/relationships/image" Target="../media/image90.png"/><Relationship Id="rId4" Type="http://schemas.openxmlformats.org/officeDocument/2006/relationships/image" Target="../media/image150.png"/><Relationship Id="rId9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35.png"/><Relationship Id="rId3" Type="http://schemas.openxmlformats.org/officeDocument/2006/relationships/image" Target="../media/image85.png"/><Relationship Id="rId7" Type="http://schemas.openxmlformats.org/officeDocument/2006/relationships/image" Target="../media/image86.png"/><Relationship Id="rId12" Type="http://schemas.openxmlformats.org/officeDocument/2006/relationships/image" Target="../media/image34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151.png"/><Relationship Id="rId15" Type="http://schemas.openxmlformats.org/officeDocument/2006/relationships/image" Target="../media/image46.png"/><Relationship Id="rId10" Type="http://schemas.openxmlformats.org/officeDocument/2006/relationships/image" Target="../media/image90.png"/><Relationship Id="rId4" Type="http://schemas.openxmlformats.org/officeDocument/2006/relationships/image" Target="../media/image150.png"/><Relationship Id="rId9" Type="http://schemas.openxmlformats.org/officeDocument/2006/relationships/image" Target="../media/image89.png"/><Relationship Id="rId14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79.png"/><Relationship Id="rId4" Type="http://schemas.openxmlformats.org/officeDocument/2006/relationships/image" Target="../media/image152.png"/><Relationship Id="rId9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7FEEA-F880-9A41-5EF4-001B55C3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153"/>
            <a:ext cx="12180808" cy="5009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B0A13-B2C2-CAA3-CA9B-AB5C3A40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996" y="1616617"/>
            <a:ext cx="2691484" cy="3400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610FA-6368-B48C-1C42-55C845ABC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998" y="1632750"/>
            <a:ext cx="1331740" cy="187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41A96-8E0B-CE76-A82B-20D68A565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87" t="13824" r="5691" b="19196"/>
          <a:stretch/>
        </p:blipFill>
        <p:spPr>
          <a:xfrm>
            <a:off x="8768996" y="1820319"/>
            <a:ext cx="2658858" cy="3237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9987DB-2E1E-FA02-2705-4E71F11AE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08" t="73308" r="26295" b="22349"/>
          <a:stretch/>
        </p:blipFill>
        <p:spPr>
          <a:xfrm>
            <a:off x="8857835" y="2554948"/>
            <a:ext cx="152400" cy="2099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A1AD05-0EDC-A389-6566-713F8C8CF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315" y="1605985"/>
            <a:ext cx="1213834" cy="2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1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79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BFC867-9531-9C1A-33D2-32F53626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495300"/>
            <a:ext cx="5257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2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1430D-80D0-F7A4-6AD2-E4BF2779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67" y="0"/>
            <a:ext cx="4444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45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1430D-80D0-F7A4-6AD2-E4BF2779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67" y="0"/>
            <a:ext cx="444406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023AF-8E65-F79E-883B-AD677EFDA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96"/>
          <a:stretch/>
        </p:blipFill>
        <p:spPr>
          <a:xfrm>
            <a:off x="3873967" y="3594100"/>
            <a:ext cx="4444065" cy="368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66F4B-608F-EFEE-07F1-E85004B59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58" y="3117850"/>
            <a:ext cx="4191247" cy="47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3F021C-CA72-48BD-CC72-9062CCEA7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267" y="3117704"/>
            <a:ext cx="2018692" cy="267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31304A-BF99-43F8-9C3A-2667893D8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86"/>
          <a:stretch/>
        </p:blipFill>
        <p:spPr>
          <a:xfrm>
            <a:off x="6979920" y="1422044"/>
            <a:ext cx="7772400" cy="5309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A81A2-5F5D-B90C-36ED-BE9828589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2007" y="408661"/>
            <a:ext cx="54102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46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967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1430D-80D0-F7A4-6AD2-E4BF2779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67" y="0"/>
            <a:ext cx="444406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C023AF-8E65-F79E-883B-AD677EFDA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296"/>
          <a:stretch/>
        </p:blipFill>
        <p:spPr>
          <a:xfrm>
            <a:off x="3873967" y="3594100"/>
            <a:ext cx="4444065" cy="368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C66F4B-608F-EFEE-07F1-E85004B59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158" y="3117850"/>
            <a:ext cx="4191247" cy="47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3F021C-CA72-48BD-CC72-9062CCEA7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794" y="2463768"/>
            <a:ext cx="2018692" cy="267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0FC85-DA1D-0A9E-4E86-B99BB43B7E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295" b="1"/>
          <a:stretch/>
        </p:blipFill>
        <p:spPr>
          <a:xfrm>
            <a:off x="3873967" y="2463768"/>
            <a:ext cx="4444065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79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C66F4B-608F-EFEE-07F1-E85004B5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58" y="3117850"/>
            <a:ext cx="4191247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C39F8-0205-19F7-E72A-C0828809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768" y="-73025"/>
            <a:ext cx="442744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2699A-A47D-C843-A72D-D6D83626F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21"/>
          <a:stretch/>
        </p:blipFill>
        <p:spPr>
          <a:xfrm>
            <a:off x="3155768" y="1440494"/>
            <a:ext cx="4427444" cy="5622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0F591-130B-A152-D82A-C6BA500F5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088" y="1190229"/>
            <a:ext cx="1831765" cy="250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3F021C-CA72-48BD-CC72-9062CCEA7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724" y="1214995"/>
            <a:ext cx="1831766" cy="24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86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C66F4B-608F-EFEE-07F1-E85004B59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158" y="3117850"/>
            <a:ext cx="4191247" cy="476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C39F8-0205-19F7-E72A-C0828809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768" y="-73025"/>
            <a:ext cx="442744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2699A-A47D-C843-A72D-D6D83626F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21"/>
          <a:stretch/>
        </p:blipFill>
        <p:spPr>
          <a:xfrm>
            <a:off x="3155768" y="1440494"/>
            <a:ext cx="4427444" cy="5622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0F591-130B-A152-D82A-C6BA500F5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088" y="1190229"/>
            <a:ext cx="1831765" cy="250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3F021C-CA72-48BD-CC72-9062CCEA7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724" y="1214995"/>
            <a:ext cx="1831766" cy="242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87662-9073-9596-4497-5A48A10DD3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1562"/>
          <a:stretch/>
        </p:blipFill>
        <p:spPr>
          <a:xfrm>
            <a:off x="3537724" y="1214995"/>
            <a:ext cx="3866692" cy="3106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7F333D-36D8-7C2B-0557-3E0167D8F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22"/>
          <a:stretch/>
        </p:blipFill>
        <p:spPr>
          <a:xfrm>
            <a:off x="3152846" y="4245515"/>
            <a:ext cx="4427444" cy="13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2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CB75-8A87-C7AB-6C40-1CB1CC4B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199"/>
            <a:ext cx="12192000" cy="595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18FF8-874D-D87E-7EAE-8679C5C0F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977" y="468861"/>
            <a:ext cx="819765" cy="193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6781CB-3E3B-269E-1F47-7C68427F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55" y="1221761"/>
            <a:ext cx="8813585" cy="438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50DF1-8126-4934-8AC9-B95C69168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4" y="2307756"/>
            <a:ext cx="596043" cy="268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211B65-27CC-583C-CCDC-4D1E2EC1B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55" y="2266869"/>
            <a:ext cx="360556" cy="268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B42D36-40A2-3FBA-F073-CC30676BC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8" y="3159793"/>
            <a:ext cx="360556" cy="268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4A173C-D95E-D971-704E-30FCF5D2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77" y="2746919"/>
            <a:ext cx="360556" cy="268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E7235-EE96-8893-5D61-7B7BC09D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55" y="3623196"/>
            <a:ext cx="360556" cy="268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7225E3-E0FD-3A3C-F155-503DA4D7A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55" y="4036070"/>
            <a:ext cx="360556" cy="268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BEFF1C-610F-24D6-16F2-8BCAB9523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22" y="1826144"/>
            <a:ext cx="5792918" cy="249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650D7E-BA85-7B46-8FFB-F06076A9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22" y="2746919"/>
            <a:ext cx="5792918" cy="249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6C5EE-D035-4C3E-AEDE-83D683C21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77" y="1861862"/>
            <a:ext cx="3600319" cy="20888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EB72E9-1710-B246-0AB6-B6A5F7E51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83" y="2298264"/>
            <a:ext cx="3308045" cy="268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7D9B46-B91F-8ACC-C012-F6DF6A016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82" y="3178705"/>
            <a:ext cx="3308045" cy="268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6C1255-21E9-F3D0-7280-BB1FB2426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81" y="3623196"/>
            <a:ext cx="3308045" cy="2681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08E723-29DD-417F-1E0B-B2C8E70BD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66" y="4041254"/>
            <a:ext cx="6678219" cy="2681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A4C0F7-A57A-CFE5-C073-C9EB0BC8F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69" b="44437"/>
          <a:stretch/>
        </p:blipFill>
        <p:spPr>
          <a:xfrm>
            <a:off x="0" y="3907898"/>
            <a:ext cx="12192000" cy="20020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7F4E29-22A3-C9C2-9084-04E0A782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33" y="4036070"/>
            <a:ext cx="11679807" cy="2681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825CB9-633F-EF68-B177-5A4816635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55" y="4455063"/>
            <a:ext cx="12012485" cy="2681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DB887F-1E77-BD13-42F4-C87FD41A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77" y="4863853"/>
            <a:ext cx="12032363" cy="2681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99FC0E-078B-9CEC-FADB-DC3EB15B1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77" y="5363340"/>
            <a:ext cx="12053531" cy="295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5164AC-4889-4747-4721-C968F4FF6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1" y="5691636"/>
            <a:ext cx="12110420" cy="2681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B14A6B-54C5-C1A8-9435-2A1AD6108F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39"/>
          <a:stretch/>
        </p:blipFill>
        <p:spPr>
          <a:xfrm>
            <a:off x="618317" y="4040676"/>
            <a:ext cx="4606826" cy="19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2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B9976-27FE-B1D9-7155-BB7DEA6B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36905"/>
            <a:ext cx="12192000" cy="5970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31316-25C3-719F-C5E1-955F51BFB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30" y="911860"/>
            <a:ext cx="3252470" cy="460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1A93D-08F5-83B4-8506-A9B29DEDF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90" y="1046480"/>
            <a:ext cx="679450" cy="252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7EB03-6C95-3534-0A08-DC1B6F6B6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159" y="1060219"/>
            <a:ext cx="1227183" cy="226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9CB455-008E-E12A-D7CA-35750D0103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858" t="-13917" r="37795" b="23179"/>
          <a:stretch/>
        </p:blipFill>
        <p:spPr>
          <a:xfrm>
            <a:off x="10080119" y="884005"/>
            <a:ext cx="940807" cy="476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57DFD6-22EB-D2DD-0151-658CC568F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10080119" y="981550"/>
            <a:ext cx="1453615" cy="361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06D63-8387-175F-6B37-BEDD2113B5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896899" y="2058010"/>
            <a:ext cx="1453615" cy="361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293517-2A7C-4407-E805-54C27656B6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486"/>
          <a:stretch/>
        </p:blipFill>
        <p:spPr>
          <a:xfrm>
            <a:off x="2610852" y="1447206"/>
            <a:ext cx="7772400" cy="530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50F6D2-38B2-3555-DFA7-E6D26FCE74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466"/>
          <a:stretch/>
        </p:blipFill>
        <p:spPr>
          <a:xfrm>
            <a:off x="10338891" y="1584166"/>
            <a:ext cx="1830669" cy="257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AFAF68-B696-3AFD-CA92-59685A6310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082"/>
          <a:stretch/>
        </p:blipFill>
        <p:spPr>
          <a:xfrm>
            <a:off x="10534078" y="1584166"/>
            <a:ext cx="1536635" cy="34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94CDB-DB65-4725-2BAF-0D6B88083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9024" y="2099153"/>
            <a:ext cx="6520944" cy="27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69DE1-4AB5-61FF-4887-CEA36BFCC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0794" y="2550952"/>
            <a:ext cx="6520944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52FDCA-86AD-FEC1-044E-AEE494CA91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06" y="2993402"/>
            <a:ext cx="6520944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AFC75A-0387-83AD-7553-836F412CA5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777" y="2518848"/>
            <a:ext cx="867403" cy="279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8EF8C5-E7AE-2A9E-B3CA-A1B35EA22C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1531" y="2484037"/>
            <a:ext cx="7772400" cy="3359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0620D7-856B-F5AE-240B-2996F61EDD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180" r="58287" b="13967"/>
          <a:stretch/>
        </p:blipFill>
        <p:spPr>
          <a:xfrm>
            <a:off x="11040230" y="2484037"/>
            <a:ext cx="585471" cy="2889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369894-8A66-D81F-ECED-578059070A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891" y="633951"/>
            <a:ext cx="1194843" cy="238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A8522-DA77-1A33-02C4-173253EF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1018469" y="2493184"/>
            <a:ext cx="1453615" cy="3616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A39FE6-EF12-FD5F-12B8-29D2769486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0927" y="2902441"/>
            <a:ext cx="7772400" cy="3359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92E071-2A9D-7B71-7D0E-DE81243031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180" r="58287" b="13967"/>
          <a:stretch/>
        </p:blipFill>
        <p:spPr>
          <a:xfrm>
            <a:off x="11059626" y="2902441"/>
            <a:ext cx="585471" cy="288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FC90E-BDC1-F831-CBE2-CF060A976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066" y="2972367"/>
            <a:ext cx="867403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C78A45-374C-CBD2-6AF2-29112ACD32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64" y="3325250"/>
            <a:ext cx="12136795" cy="9135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A9F9A6-AA3C-EC84-1275-13A50EEB2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64" y="4207276"/>
            <a:ext cx="12136795" cy="913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EA8689-E81B-EF45-B97F-3ACE5C76AF0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7021"/>
          <a:stretch/>
        </p:blipFill>
        <p:spPr>
          <a:xfrm>
            <a:off x="32764" y="5089842"/>
            <a:ext cx="12136795" cy="483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DE88B3-17FF-9AC3-99CB-D354CF204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18469" y="3404491"/>
            <a:ext cx="867403" cy="3105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344251-E06B-4EAD-342C-926C28C94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34180" y="4258460"/>
            <a:ext cx="867403" cy="3105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6B7318-E22F-DEF2-BD3C-675CF4790E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37430" y="5162384"/>
            <a:ext cx="867403" cy="3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18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D62280-9A06-3843-4DB8-122F82AC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547"/>
            <a:ext cx="12192000" cy="4984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82FE9-C354-C8FA-C5EF-CCB85C6B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645" y="1117112"/>
            <a:ext cx="2770631" cy="1626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38D6C0-241B-B2C2-97FA-AFB1BE978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222" y="1180495"/>
            <a:ext cx="2665302" cy="1519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A430F1-E43B-56D1-0FEF-D136FF32C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631" y="1180495"/>
            <a:ext cx="781352" cy="277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5DB6A3-10A7-DEA5-FDD5-51402639B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222" y="1532230"/>
            <a:ext cx="927100" cy="114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A699FE-91FF-62B2-AB4A-2783FFBF7B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0738" y="1180495"/>
            <a:ext cx="258786" cy="2125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7ED43-24B9-E4FB-4E4B-82D158CED0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0907" y="1810211"/>
            <a:ext cx="304800" cy="165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970083-EFAF-9715-75FD-DD821AA67C9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9255707" y="1810211"/>
            <a:ext cx="152400" cy="165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77C7FC-57E8-C7BF-FB7D-912EB271DB1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9426192" y="1810211"/>
            <a:ext cx="152400" cy="165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247CFB-482B-B2BB-0E86-866C473AAB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9596677" y="1810211"/>
            <a:ext cx="152400" cy="165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2D3634-B1CB-414E-DE3A-98AA6AB5BF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9767162" y="1810211"/>
            <a:ext cx="152400" cy="165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428DA6-BD24-6E2D-8D97-7BFF8B8D04B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000"/>
          <a:stretch/>
        </p:blipFill>
        <p:spPr>
          <a:xfrm>
            <a:off x="9937647" y="1810211"/>
            <a:ext cx="152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7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E2D8E-52C5-9B03-D321-6C05849A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31"/>
            <a:ext cx="12192000" cy="664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30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B9976-27FE-B1D9-7155-BB7DEA6B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36905"/>
            <a:ext cx="12192000" cy="597074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1A93D-08F5-83B4-8506-A9B29DED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90" y="1046480"/>
            <a:ext cx="679450" cy="252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9CB455-008E-E12A-D7CA-35750D010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10080119" y="884005"/>
            <a:ext cx="1545582" cy="476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06D63-8387-175F-6B37-BEDD2113B5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3917" r="37795"/>
          <a:stretch/>
        </p:blipFill>
        <p:spPr>
          <a:xfrm>
            <a:off x="896899" y="2058010"/>
            <a:ext cx="1453615" cy="361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293517-2A7C-4407-E805-54C27656B6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486"/>
          <a:stretch/>
        </p:blipFill>
        <p:spPr>
          <a:xfrm>
            <a:off x="2610852" y="1447206"/>
            <a:ext cx="7772400" cy="530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50F6D2-38B2-3555-DFA7-E6D26FCE74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466"/>
          <a:stretch/>
        </p:blipFill>
        <p:spPr>
          <a:xfrm>
            <a:off x="10338891" y="1584166"/>
            <a:ext cx="1830669" cy="257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AFAF68-B696-3AFD-CA92-59685A6310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082"/>
          <a:stretch/>
        </p:blipFill>
        <p:spPr>
          <a:xfrm>
            <a:off x="10534078" y="1584166"/>
            <a:ext cx="1536635" cy="34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94CDB-DB65-4725-2BAF-0D6B8808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024" y="2099153"/>
            <a:ext cx="6520944" cy="27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69DE1-4AB5-61FF-4887-CEA36BFCC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794" y="2550952"/>
            <a:ext cx="6520944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52FDCA-86AD-FEC1-044E-AEE494CA9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06" y="2993402"/>
            <a:ext cx="6520944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AFC75A-0387-83AD-7553-836F412CA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77" y="2518848"/>
            <a:ext cx="867403" cy="279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8EF8C5-E7AE-2A9E-B3CA-A1B35EA22C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531" y="2484037"/>
            <a:ext cx="7772400" cy="3359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0620D7-856B-F5AE-240B-2996F61EDD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040230" y="2484037"/>
            <a:ext cx="585471" cy="2889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369894-8A66-D81F-ECED-578059070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8891" y="633951"/>
            <a:ext cx="1194843" cy="238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A8522-DA77-1A33-02C4-173253EF54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3917" r="37795"/>
          <a:stretch/>
        </p:blipFill>
        <p:spPr>
          <a:xfrm>
            <a:off x="1018469" y="2493184"/>
            <a:ext cx="1453615" cy="3616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A39FE6-EF12-FD5F-12B8-29D2769486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927" y="2902441"/>
            <a:ext cx="7772400" cy="3359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92E071-2A9D-7B71-7D0E-DE81243031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059626" y="2902441"/>
            <a:ext cx="585471" cy="288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FC90E-BDC1-F831-CBE2-CF060A97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66" y="2972367"/>
            <a:ext cx="867403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C78A45-374C-CBD2-6AF2-29112ACD3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4" y="3325250"/>
            <a:ext cx="12136795" cy="9135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A9F9A6-AA3C-EC84-1275-13A50EEB2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4" y="4207276"/>
            <a:ext cx="12136795" cy="913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EA8689-E81B-EF45-B97F-3ACE5C76AF0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7021"/>
          <a:stretch/>
        </p:blipFill>
        <p:spPr>
          <a:xfrm>
            <a:off x="32764" y="5089842"/>
            <a:ext cx="12136795" cy="483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DE88B3-17FF-9AC3-99CB-D354CF204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18469" y="3404491"/>
            <a:ext cx="867403" cy="3105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344251-E06B-4EAD-342C-926C28C94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34180" y="4258460"/>
            <a:ext cx="867403" cy="3105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6B7318-E22F-DEF2-BD3C-675CF4790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37430" y="5162384"/>
            <a:ext cx="867403" cy="31050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4B6A46-351E-42F0-7BD7-6B76F63EB9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42" y="1542561"/>
            <a:ext cx="2614216" cy="2239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209B5-936F-DB67-9D9B-6FDA6768DA77}"/>
              </a:ext>
            </a:extLst>
          </p:cNvPr>
          <p:cNvSpPr txBox="1"/>
          <p:nvPr/>
        </p:nvSpPr>
        <p:spPr>
          <a:xfrm>
            <a:off x="10047624" y="972495"/>
            <a:ext cx="13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1D115-F596-067C-6794-7501971DE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88830" y="2477410"/>
            <a:ext cx="9085635" cy="332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FD016-5B2B-493B-1C84-039225A29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701531" y="2940660"/>
            <a:ext cx="9085635" cy="332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0B035-A3A1-76B4-E77B-4A46C77CA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72336" y="3393439"/>
            <a:ext cx="9085635" cy="332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4311FD-65EF-E557-496A-E5C8DA5AA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88830" y="3833095"/>
            <a:ext cx="9085635" cy="332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F5DB67-42B5-47FE-8D28-9547D2DC1C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701531" y="4258460"/>
            <a:ext cx="9085635" cy="332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9D581-1E40-B7F0-824E-0EAE30B3A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10852" y="4710354"/>
            <a:ext cx="9085635" cy="332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1EA7C0-FF59-6757-139C-ADC392945D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27241" y="5149133"/>
            <a:ext cx="9085635" cy="3326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6CDD33-D608-4C0A-3D05-6709D41B1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1678" y="2098410"/>
            <a:ext cx="7772400" cy="335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7068C-321F-9560-F7FE-CE7F0D0ED4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172500" y="2098141"/>
            <a:ext cx="585471" cy="288999"/>
          </a:xfrm>
          <a:prstGeom prst="rect">
            <a:avLst/>
          </a:prstGeom>
        </p:spPr>
      </p:pic>
      <p:pic>
        <p:nvPicPr>
          <p:cNvPr id="45" name="Picture 4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87DF9295-E23F-FBAB-567B-967B0B2CBC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314" y="2534402"/>
            <a:ext cx="1758363" cy="317500"/>
          </a:xfrm>
          <a:prstGeom prst="rect">
            <a:avLst/>
          </a:prstGeom>
        </p:spPr>
      </p:pic>
      <p:pic>
        <p:nvPicPr>
          <p:cNvPr id="46" name="Picture 4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1D3AF96E-4E3B-5D68-2F15-A56D34F2CA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322" y="2966289"/>
            <a:ext cx="1758363" cy="317500"/>
          </a:xfrm>
          <a:prstGeom prst="rect">
            <a:avLst/>
          </a:prstGeom>
        </p:spPr>
      </p:pic>
      <p:pic>
        <p:nvPicPr>
          <p:cNvPr id="47" name="Picture 4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BC3CB882-F222-F733-AA6A-D51DD94AC5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314" y="3423190"/>
            <a:ext cx="1758363" cy="3175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CE0CB9-5031-CB1B-3302-28A7BBD0E787}"/>
              </a:ext>
            </a:extLst>
          </p:cNvPr>
          <p:cNvSpPr txBox="1"/>
          <p:nvPr/>
        </p:nvSpPr>
        <p:spPr>
          <a:xfrm>
            <a:off x="1054428" y="3377752"/>
            <a:ext cx="147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Attribute group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438E4-93D9-E1B9-1919-B050DC25D527}"/>
              </a:ext>
            </a:extLst>
          </p:cNvPr>
          <p:cNvSpPr txBox="1"/>
          <p:nvPr/>
        </p:nvSpPr>
        <p:spPr>
          <a:xfrm>
            <a:off x="1060342" y="2979045"/>
            <a:ext cx="14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Attribute group 2</a:t>
            </a:r>
          </a:p>
          <a:p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4243E-3C43-7D4E-875B-A7DAC0B2FCEF}"/>
              </a:ext>
            </a:extLst>
          </p:cNvPr>
          <p:cNvSpPr txBox="1"/>
          <p:nvPr/>
        </p:nvSpPr>
        <p:spPr>
          <a:xfrm>
            <a:off x="1063700" y="2540382"/>
            <a:ext cx="147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Attribute group 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3881A2A-4651-E10E-0513-A6FB852460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3083924" y="814409"/>
            <a:ext cx="9085635" cy="6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11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B9976-27FE-B1D9-7155-BB7DEA6B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36905"/>
            <a:ext cx="12192000" cy="597074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1A93D-08F5-83B4-8506-A9B29DED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90" y="1046480"/>
            <a:ext cx="679450" cy="252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9CB455-008E-E12A-D7CA-35750D010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10080119" y="884005"/>
            <a:ext cx="1545582" cy="476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06D63-8387-175F-6B37-BEDD2113B5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3917" r="37795"/>
          <a:stretch/>
        </p:blipFill>
        <p:spPr>
          <a:xfrm>
            <a:off x="896899" y="2058010"/>
            <a:ext cx="1453615" cy="361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293517-2A7C-4407-E805-54C27656B6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486"/>
          <a:stretch/>
        </p:blipFill>
        <p:spPr>
          <a:xfrm>
            <a:off x="2610852" y="1447206"/>
            <a:ext cx="7772400" cy="530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50F6D2-38B2-3555-DFA7-E6D26FCE74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466"/>
          <a:stretch/>
        </p:blipFill>
        <p:spPr>
          <a:xfrm>
            <a:off x="10338891" y="1584166"/>
            <a:ext cx="1830669" cy="257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AFAF68-B696-3AFD-CA92-59685A6310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082"/>
          <a:stretch/>
        </p:blipFill>
        <p:spPr>
          <a:xfrm>
            <a:off x="10534078" y="1584166"/>
            <a:ext cx="1536635" cy="34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94CDB-DB65-4725-2BAF-0D6B8808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024" y="2099153"/>
            <a:ext cx="6520944" cy="27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69DE1-4AB5-61FF-4887-CEA36BFCC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794" y="2550952"/>
            <a:ext cx="6520944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52FDCA-86AD-FEC1-044E-AEE494CA9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06" y="2993402"/>
            <a:ext cx="6520944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AFC75A-0387-83AD-7553-836F412CA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77" y="2518848"/>
            <a:ext cx="867403" cy="279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8EF8C5-E7AE-2A9E-B3CA-A1B35EA22C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531" y="2484037"/>
            <a:ext cx="7772400" cy="3359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0620D7-856B-F5AE-240B-2996F61EDD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040230" y="2484037"/>
            <a:ext cx="585471" cy="2889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369894-8A66-D81F-ECED-578059070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8891" y="633951"/>
            <a:ext cx="1194843" cy="238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A8522-DA77-1A33-02C4-173253EF54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3917" r="37795"/>
          <a:stretch/>
        </p:blipFill>
        <p:spPr>
          <a:xfrm>
            <a:off x="1018469" y="2493184"/>
            <a:ext cx="1453615" cy="3616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A39FE6-EF12-FD5F-12B8-29D2769486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927" y="2902441"/>
            <a:ext cx="7772400" cy="3359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92E071-2A9D-7B71-7D0E-DE81243031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059626" y="2902441"/>
            <a:ext cx="585471" cy="288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FC90E-BDC1-F831-CBE2-CF060A97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66" y="2972367"/>
            <a:ext cx="867403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C78A45-374C-CBD2-6AF2-29112ACD3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4" y="3325250"/>
            <a:ext cx="12136795" cy="9135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A9F9A6-AA3C-EC84-1275-13A50EEB2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4" y="4207276"/>
            <a:ext cx="12136795" cy="913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EA8689-E81B-EF45-B97F-3ACE5C76AF0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7021"/>
          <a:stretch/>
        </p:blipFill>
        <p:spPr>
          <a:xfrm>
            <a:off x="32764" y="5089842"/>
            <a:ext cx="12136795" cy="483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DE88B3-17FF-9AC3-99CB-D354CF204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18469" y="3404491"/>
            <a:ext cx="867403" cy="3105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344251-E06B-4EAD-342C-926C28C94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34180" y="4258460"/>
            <a:ext cx="867403" cy="3105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6B7318-E22F-DEF2-BD3C-675CF4790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37430" y="5162384"/>
            <a:ext cx="867403" cy="31050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4B6A46-351E-42F0-7BD7-6B76F63EB9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42" y="1542561"/>
            <a:ext cx="2614216" cy="2239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209B5-936F-DB67-9D9B-6FDA6768DA77}"/>
              </a:ext>
            </a:extLst>
          </p:cNvPr>
          <p:cNvSpPr txBox="1"/>
          <p:nvPr/>
        </p:nvSpPr>
        <p:spPr>
          <a:xfrm>
            <a:off x="10047624" y="972495"/>
            <a:ext cx="13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1D115-F596-067C-6794-7501971DE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88830" y="2477410"/>
            <a:ext cx="9085635" cy="332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FD016-5B2B-493B-1C84-039225A29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701531" y="2940660"/>
            <a:ext cx="9085635" cy="332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0B035-A3A1-76B4-E77B-4A46C77CA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72336" y="3393439"/>
            <a:ext cx="9085635" cy="332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4311FD-65EF-E557-496A-E5C8DA5AA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88830" y="3833095"/>
            <a:ext cx="9085635" cy="332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F5DB67-42B5-47FE-8D28-9547D2DC1C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701531" y="4258460"/>
            <a:ext cx="9085635" cy="332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9D581-1E40-B7F0-824E-0EAE30B3A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10852" y="4710354"/>
            <a:ext cx="9085635" cy="332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1EA7C0-FF59-6757-139C-ADC392945D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27241" y="5149133"/>
            <a:ext cx="9085635" cy="3326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6CDD33-D608-4C0A-3D05-6709D41B1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1678" y="2098410"/>
            <a:ext cx="7772400" cy="335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7068C-321F-9560-F7FE-CE7F0D0ED4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172500" y="2098141"/>
            <a:ext cx="585471" cy="288999"/>
          </a:xfrm>
          <a:prstGeom prst="rect">
            <a:avLst/>
          </a:prstGeom>
        </p:spPr>
      </p:pic>
      <p:pic>
        <p:nvPicPr>
          <p:cNvPr id="45" name="Picture 4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87DF9295-E23F-FBAB-567B-967B0B2CBC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314" y="2534402"/>
            <a:ext cx="1758363" cy="317500"/>
          </a:xfrm>
          <a:prstGeom prst="rect">
            <a:avLst/>
          </a:prstGeom>
        </p:spPr>
      </p:pic>
      <p:pic>
        <p:nvPicPr>
          <p:cNvPr id="46" name="Picture 4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1D3AF96E-4E3B-5D68-2F15-A56D34F2CA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322" y="2966289"/>
            <a:ext cx="1758363" cy="317500"/>
          </a:xfrm>
          <a:prstGeom prst="rect">
            <a:avLst/>
          </a:prstGeom>
        </p:spPr>
      </p:pic>
      <p:pic>
        <p:nvPicPr>
          <p:cNvPr id="47" name="Picture 4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BC3CB882-F222-F733-AA6A-D51DD94AC5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314" y="3423190"/>
            <a:ext cx="1758363" cy="3175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CE0CB9-5031-CB1B-3302-28A7BBD0E787}"/>
              </a:ext>
            </a:extLst>
          </p:cNvPr>
          <p:cNvSpPr txBox="1"/>
          <p:nvPr/>
        </p:nvSpPr>
        <p:spPr>
          <a:xfrm>
            <a:off x="1054428" y="3377752"/>
            <a:ext cx="147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Attribute group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438E4-93D9-E1B9-1919-B050DC25D527}"/>
              </a:ext>
            </a:extLst>
          </p:cNvPr>
          <p:cNvSpPr txBox="1"/>
          <p:nvPr/>
        </p:nvSpPr>
        <p:spPr>
          <a:xfrm>
            <a:off x="1060342" y="2979045"/>
            <a:ext cx="14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Attribute group 2</a:t>
            </a:r>
          </a:p>
          <a:p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4243E-3C43-7D4E-875B-A7DAC0B2FCEF}"/>
              </a:ext>
            </a:extLst>
          </p:cNvPr>
          <p:cNvSpPr txBox="1"/>
          <p:nvPr/>
        </p:nvSpPr>
        <p:spPr>
          <a:xfrm>
            <a:off x="1063700" y="2540382"/>
            <a:ext cx="147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Attribute group 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3881A2A-4651-E10E-0513-A6FB852460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3083924" y="814409"/>
            <a:ext cx="9085635" cy="6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B9976-27FE-B1D9-7155-BB7DEA6B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36905"/>
            <a:ext cx="12192000" cy="597074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1A93D-08F5-83B4-8506-A9B29DED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90" y="1046480"/>
            <a:ext cx="679450" cy="252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9CB455-008E-E12A-D7CA-35750D010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10080119" y="884005"/>
            <a:ext cx="1545582" cy="476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06D63-8387-175F-6B37-BEDD2113B5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3917" r="37795"/>
          <a:stretch/>
        </p:blipFill>
        <p:spPr>
          <a:xfrm>
            <a:off x="896899" y="2058010"/>
            <a:ext cx="1453615" cy="361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293517-2A7C-4407-E805-54C27656B6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486"/>
          <a:stretch/>
        </p:blipFill>
        <p:spPr>
          <a:xfrm>
            <a:off x="2610852" y="1447206"/>
            <a:ext cx="7772400" cy="530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50F6D2-38B2-3555-DFA7-E6D26FCE74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466"/>
          <a:stretch/>
        </p:blipFill>
        <p:spPr>
          <a:xfrm>
            <a:off x="10338891" y="1584166"/>
            <a:ext cx="1830669" cy="257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AFAF68-B696-3AFD-CA92-59685A6310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082"/>
          <a:stretch/>
        </p:blipFill>
        <p:spPr>
          <a:xfrm>
            <a:off x="10534078" y="1584166"/>
            <a:ext cx="1536635" cy="34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94CDB-DB65-4725-2BAF-0D6B8808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024" y="2099153"/>
            <a:ext cx="6520944" cy="27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69DE1-4AB5-61FF-4887-CEA36BFCC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794" y="2550952"/>
            <a:ext cx="6520944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52FDCA-86AD-FEC1-044E-AEE494CA9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06" y="2993402"/>
            <a:ext cx="6520944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AFC75A-0387-83AD-7553-836F412CA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77" y="2518848"/>
            <a:ext cx="867403" cy="279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8EF8C5-E7AE-2A9E-B3CA-A1B35EA22C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531" y="2484037"/>
            <a:ext cx="7772400" cy="3359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0620D7-856B-F5AE-240B-2996F61EDD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040230" y="2484037"/>
            <a:ext cx="585471" cy="2889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369894-8A66-D81F-ECED-578059070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8891" y="633951"/>
            <a:ext cx="1194843" cy="238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A8522-DA77-1A33-02C4-173253EF54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3917" r="37795"/>
          <a:stretch/>
        </p:blipFill>
        <p:spPr>
          <a:xfrm>
            <a:off x="1018469" y="2493184"/>
            <a:ext cx="1453615" cy="3616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A39FE6-EF12-FD5F-12B8-29D2769486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927" y="2902441"/>
            <a:ext cx="7772400" cy="3359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92E071-2A9D-7B71-7D0E-DE81243031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059626" y="2902441"/>
            <a:ext cx="585471" cy="288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FC90E-BDC1-F831-CBE2-CF060A97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66" y="2972367"/>
            <a:ext cx="867403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C78A45-374C-CBD2-6AF2-29112ACD3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4" y="3325250"/>
            <a:ext cx="12136795" cy="9135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A9F9A6-AA3C-EC84-1275-13A50EEB2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4" y="4207276"/>
            <a:ext cx="12136795" cy="913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EA8689-E81B-EF45-B97F-3ACE5C76AF0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7021"/>
          <a:stretch/>
        </p:blipFill>
        <p:spPr>
          <a:xfrm>
            <a:off x="32764" y="5089842"/>
            <a:ext cx="12136795" cy="483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DE88B3-17FF-9AC3-99CB-D354CF204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18469" y="3404491"/>
            <a:ext cx="867403" cy="3105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344251-E06B-4EAD-342C-926C28C94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34180" y="4258460"/>
            <a:ext cx="867403" cy="3105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6B7318-E22F-DEF2-BD3C-675CF4790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37430" y="5162384"/>
            <a:ext cx="867403" cy="31050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4B6A46-351E-42F0-7BD7-6B76F63EB9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42" y="1542561"/>
            <a:ext cx="2614216" cy="2239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209B5-936F-DB67-9D9B-6FDA6768DA77}"/>
              </a:ext>
            </a:extLst>
          </p:cNvPr>
          <p:cNvSpPr txBox="1"/>
          <p:nvPr/>
        </p:nvSpPr>
        <p:spPr>
          <a:xfrm>
            <a:off x="10047624" y="972495"/>
            <a:ext cx="13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1D115-F596-067C-6794-7501971DE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88830" y="2477410"/>
            <a:ext cx="9085635" cy="332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FD016-5B2B-493B-1C84-039225A29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701531" y="2940660"/>
            <a:ext cx="9085635" cy="332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0B035-A3A1-76B4-E77B-4A46C77CA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72336" y="3393439"/>
            <a:ext cx="9085635" cy="332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4311FD-65EF-E557-496A-E5C8DA5AA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88830" y="3833095"/>
            <a:ext cx="9085635" cy="332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F5DB67-42B5-47FE-8D28-9547D2DC1C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701531" y="4258460"/>
            <a:ext cx="9085635" cy="332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9D581-1E40-B7F0-824E-0EAE30B3A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10852" y="4710354"/>
            <a:ext cx="9085635" cy="332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1EA7C0-FF59-6757-139C-ADC392945D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27241" y="5149133"/>
            <a:ext cx="9085635" cy="3326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6CDD33-D608-4C0A-3D05-6709D41B1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1678" y="2098410"/>
            <a:ext cx="7772400" cy="335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7068C-321F-9560-F7FE-CE7F0D0ED4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172500" y="2098141"/>
            <a:ext cx="585471" cy="288999"/>
          </a:xfrm>
          <a:prstGeom prst="rect">
            <a:avLst/>
          </a:prstGeom>
        </p:spPr>
      </p:pic>
      <p:pic>
        <p:nvPicPr>
          <p:cNvPr id="45" name="Picture 44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87DF9295-E23F-FBAB-567B-967B0B2CBC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314" y="2534402"/>
            <a:ext cx="1758363" cy="317500"/>
          </a:xfrm>
          <a:prstGeom prst="rect">
            <a:avLst/>
          </a:prstGeom>
        </p:spPr>
      </p:pic>
      <p:pic>
        <p:nvPicPr>
          <p:cNvPr id="46" name="Picture 45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1D3AF96E-4E3B-5D68-2F15-A56D34F2CA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322" y="2966289"/>
            <a:ext cx="1758363" cy="317500"/>
          </a:xfrm>
          <a:prstGeom prst="rect">
            <a:avLst/>
          </a:prstGeom>
        </p:spPr>
      </p:pic>
      <p:pic>
        <p:nvPicPr>
          <p:cNvPr id="47" name="Picture 46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BC3CB882-F222-F733-AA6A-D51DD94AC5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314" y="3423190"/>
            <a:ext cx="1758363" cy="3175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9CE0CB9-5031-CB1B-3302-28A7BBD0E787}"/>
              </a:ext>
            </a:extLst>
          </p:cNvPr>
          <p:cNvSpPr txBox="1"/>
          <p:nvPr/>
        </p:nvSpPr>
        <p:spPr>
          <a:xfrm>
            <a:off x="1054428" y="3377752"/>
            <a:ext cx="147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Attribute group 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C438E4-93D9-E1B9-1919-B050DC25D527}"/>
              </a:ext>
            </a:extLst>
          </p:cNvPr>
          <p:cNvSpPr txBox="1"/>
          <p:nvPr/>
        </p:nvSpPr>
        <p:spPr>
          <a:xfrm>
            <a:off x="1060342" y="2979045"/>
            <a:ext cx="14763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Attribute group 2</a:t>
            </a:r>
          </a:p>
          <a:p>
            <a:endParaRPr 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4243E-3C43-7D4E-875B-A7DAC0B2FCEF}"/>
              </a:ext>
            </a:extLst>
          </p:cNvPr>
          <p:cNvSpPr txBox="1"/>
          <p:nvPr/>
        </p:nvSpPr>
        <p:spPr>
          <a:xfrm>
            <a:off x="1063700" y="2540382"/>
            <a:ext cx="1476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Attribute group 1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3881A2A-4651-E10E-0513-A6FB852460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3083924" y="814409"/>
            <a:ext cx="9085635" cy="6181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99194E-FD1D-0DCF-C3EE-C11E8A441C54}"/>
              </a:ext>
            </a:extLst>
          </p:cNvPr>
          <p:cNvSpPr/>
          <p:nvPr/>
        </p:nvSpPr>
        <p:spPr>
          <a:xfrm>
            <a:off x="0" y="172536"/>
            <a:ext cx="12192000" cy="6685464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032FB-5292-6FE9-F2CA-E152FAF654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2732" y="478899"/>
            <a:ext cx="5726018" cy="5811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BD928A-D903-DA5A-E9C2-204536DB853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2554"/>
          <a:stretch/>
        </p:blipFill>
        <p:spPr>
          <a:xfrm>
            <a:off x="7171752" y="468861"/>
            <a:ext cx="2716782" cy="58114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6D0C3F-1B49-7328-59CE-DFA38EBE876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7561" y="5396925"/>
            <a:ext cx="6098275" cy="61296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48D5A3A-8AA9-EC8C-6C4E-2AF814B7B9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39153" y="5405662"/>
            <a:ext cx="797904" cy="488373"/>
          </a:xfrm>
          <a:prstGeom prst="rect">
            <a:avLst/>
          </a:prstGeom>
        </p:spPr>
      </p:pic>
      <p:pic>
        <p:nvPicPr>
          <p:cNvPr id="49" name="Picture 48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FBC864F1-6348-18BA-6BC2-750C0D32E5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2654" y="983919"/>
            <a:ext cx="2365021" cy="431800"/>
          </a:xfrm>
          <a:prstGeom prst="rect">
            <a:avLst/>
          </a:prstGeom>
        </p:spPr>
      </p:pic>
      <p:pic>
        <p:nvPicPr>
          <p:cNvPr id="50" name="Picture 49" descr="A white rectangular frame with a black border&#10;&#10;Description automatically generated">
            <a:extLst>
              <a:ext uri="{FF2B5EF4-FFF2-40B4-BE49-F238E27FC236}">
                <a16:creationId xmlns:a16="http://schemas.microsoft.com/office/drawing/2014/main" id="{4FBD6DA1-5E64-7E32-3456-3CF78A14D7E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14950" y="1533375"/>
            <a:ext cx="939800" cy="533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11FBA52-CBA8-9FEB-D7B1-B9904872BC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10724" y="4368191"/>
            <a:ext cx="293942" cy="26444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F073922-FF6F-0627-F6F4-3F70DB7CE4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16155" y="4786537"/>
            <a:ext cx="293942" cy="26444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0FE6C9F-46DF-9941-26ED-7EE47B5BB64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33189" y="4361883"/>
            <a:ext cx="293942" cy="26444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8C7E276-336E-7577-7AE9-511433B4CD0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47908" y="4810993"/>
            <a:ext cx="293942" cy="2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2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E0E5BC-0310-99F4-DDEF-A73607804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536"/>
            <a:ext cx="12192000" cy="6685464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AA66847-542C-4AEE-191D-06BB8E923292}"/>
              </a:ext>
            </a:extLst>
          </p:cNvPr>
          <p:cNvSpPr/>
          <p:nvPr/>
        </p:nvSpPr>
        <p:spPr>
          <a:xfrm>
            <a:off x="0" y="172536"/>
            <a:ext cx="12192000" cy="6685464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7B0E28F-BED8-1C94-64E8-48A05B7BC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32" y="478899"/>
            <a:ext cx="5726018" cy="581148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E263EA-E556-5714-F664-42748F94F9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54"/>
          <a:stretch/>
        </p:blipFill>
        <p:spPr>
          <a:xfrm>
            <a:off x="7171752" y="468861"/>
            <a:ext cx="2716782" cy="581148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6C60B9B-A704-3AF5-90B3-6D8B00050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561" y="5396925"/>
            <a:ext cx="6098275" cy="61296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7FD6C46-4CA5-E4D3-72B1-BFE88382C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9153" y="5405662"/>
            <a:ext cx="797904" cy="488373"/>
          </a:xfrm>
          <a:prstGeom prst="rect">
            <a:avLst/>
          </a:prstGeom>
        </p:spPr>
      </p:pic>
      <p:pic>
        <p:nvPicPr>
          <p:cNvPr id="58" name="Picture 57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E08AE2D8-933A-3E77-8403-71AD1542B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2654" y="983919"/>
            <a:ext cx="2365021" cy="431800"/>
          </a:xfrm>
          <a:prstGeom prst="rect">
            <a:avLst/>
          </a:prstGeom>
        </p:spPr>
      </p:pic>
      <p:pic>
        <p:nvPicPr>
          <p:cNvPr id="59" name="Picture 58" descr="A white rectangular frame with a black border&#10;&#10;Description automatically generated">
            <a:extLst>
              <a:ext uri="{FF2B5EF4-FFF2-40B4-BE49-F238E27FC236}">
                <a16:creationId xmlns:a16="http://schemas.microsoft.com/office/drawing/2014/main" id="{05392D18-C1E3-650E-F04C-E59C6C6CA5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4950" y="1533375"/>
            <a:ext cx="939800" cy="5334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6C1C499-493A-9840-BBBE-8DFAEA846C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0724" y="4368191"/>
            <a:ext cx="293942" cy="2644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EF9D8EE-EC35-A258-1560-D2910BE1BC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6155" y="4786537"/>
            <a:ext cx="293942" cy="26444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BFAA945-D784-C5B4-43E8-F0E8F55B40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3189" y="4361883"/>
            <a:ext cx="293942" cy="26444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EB11DD4-F63A-8DC1-AE5A-0514C3937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7908" y="4810993"/>
            <a:ext cx="293942" cy="2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22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B9976-27FE-B1D9-7155-BB7DEA6B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36905"/>
            <a:ext cx="12192000" cy="597074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1A93D-08F5-83B4-8506-A9B29DED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90" y="1046480"/>
            <a:ext cx="679450" cy="252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9CB455-008E-E12A-D7CA-35750D0103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10080119" y="884005"/>
            <a:ext cx="1545582" cy="4763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06D63-8387-175F-6B37-BEDD2113B5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3917" r="37795"/>
          <a:stretch/>
        </p:blipFill>
        <p:spPr>
          <a:xfrm>
            <a:off x="896899" y="2058010"/>
            <a:ext cx="1453615" cy="361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293517-2A7C-4407-E805-54C27656B6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486"/>
          <a:stretch/>
        </p:blipFill>
        <p:spPr>
          <a:xfrm>
            <a:off x="2610852" y="1447206"/>
            <a:ext cx="7772400" cy="530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50F6D2-38B2-3555-DFA7-E6D26FCE74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466"/>
          <a:stretch/>
        </p:blipFill>
        <p:spPr>
          <a:xfrm>
            <a:off x="10338891" y="1584166"/>
            <a:ext cx="1830669" cy="257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AFAF68-B696-3AFD-CA92-59685A6310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082"/>
          <a:stretch/>
        </p:blipFill>
        <p:spPr>
          <a:xfrm>
            <a:off x="10534078" y="1584166"/>
            <a:ext cx="1536635" cy="34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94CDB-DB65-4725-2BAF-0D6B88083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024" y="2099153"/>
            <a:ext cx="6520944" cy="27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69DE1-4AB5-61FF-4887-CEA36BFCC1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0794" y="2550952"/>
            <a:ext cx="6520944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52FDCA-86AD-FEC1-044E-AEE494CA9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3806" y="2993402"/>
            <a:ext cx="6520944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AFC75A-0387-83AD-7553-836F412CA5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777" y="2518848"/>
            <a:ext cx="867403" cy="279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8EF8C5-E7AE-2A9E-B3CA-A1B35EA22C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531" y="2484037"/>
            <a:ext cx="7772400" cy="3359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0620D7-856B-F5AE-240B-2996F61EDD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040230" y="2484037"/>
            <a:ext cx="585471" cy="2889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369894-8A66-D81F-ECED-578059070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8891" y="633951"/>
            <a:ext cx="1194843" cy="238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A8522-DA77-1A33-02C4-173253EF54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3917" r="37795"/>
          <a:stretch/>
        </p:blipFill>
        <p:spPr>
          <a:xfrm>
            <a:off x="1018469" y="2493184"/>
            <a:ext cx="1453615" cy="3616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A39FE6-EF12-FD5F-12B8-29D2769486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0927" y="2902441"/>
            <a:ext cx="7772400" cy="3359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92E071-2A9D-7B71-7D0E-DE812430313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059626" y="2902441"/>
            <a:ext cx="585471" cy="288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FC90E-BDC1-F831-CBE2-CF060A976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066" y="2972367"/>
            <a:ext cx="867403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C78A45-374C-CBD2-6AF2-29112ACD3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4" y="3325250"/>
            <a:ext cx="12136795" cy="9135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A9F9A6-AA3C-EC84-1275-13A50EEB23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64" y="4207276"/>
            <a:ext cx="12136795" cy="913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EA8689-E81B-EF45-B97F-3ACE5C76AF0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47021"/>
          <a:stretch/>
        </p:blipFill>
        <p:spPr>
          <a:xfrm>
            <a:off x="32764" y="5089842"/>
            <a:ext cx="12136795" cy="483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DE88B3-17FF-9AC3-99CB-D354CF204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18469" y="3404491"/>
            <a:ext cx="867403" cy="3105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344251-E06B-4EAD-342C-926C28C94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34180" y="4258460"/>
            <a:ext cx="867403" cy="3105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6B7318-E22F-DEF2-BD3C-675CF4790E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037430" y="5162384"/>
            <a:ext cx="867403" cy="310508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4B6A46-351E-42F0-7BD7-6B76F63EB9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42" y="1542561"/>
            <a:ext cx="2614216" cy="2239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0209B5-936F-DB67-9D9B-6FDA6768DA77}"/>
              </a:ext>
            </a:extLst>
          </p:cNvPr>
          <p:cNvSpPr txBox="1"/>
          <p:nvPr/>
        </p:nvSpPr>
        <p:spPr>
          <a:xfrm>
            <a:off x="10047624" y="972495"/>
            <a:ext cx="13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Item Details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1D115-F596-067C-6794-7501971DEE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88830" y="2477410"/>
            <a:ext cx="9085635" cy="3326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3FD016-5B2B-493B-1C84-039225A29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701531" y="2940660"/>
            <a:ext cx="9085635" cy="3326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0B035-A3A1-76B4-E77B-4A46C77CA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72336" y="3393439"/>
            <a:ext cx="9085635" cy="3326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4311FD-65EF-E557-496A-E5C8DA5AA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88830" y="3833095"/>
            <a:ext cx="9085635" cy="3326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F5DB67-42B5-47FE-8D28-9547D2DC1C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701531" y="4258460"/>
            <a:ext cx="9085635" cy="3326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E9D581-1E40-B7F0-824E-0EAE30B3A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10852" y="4710354"/>
            <a:ext cx="9085635" cy="3326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1EA7C0-FF59-6757-139C-ADC392945D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858" t="-13917" r="37795" b="23179"/>
          <a:stretch/>
        </p:blipFill>
        <p:spPr>
          <a:xfrm>
            <a:off x="2627241" y="5149133"/>
            <a:ext cx="9085635" cy="3326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6CDD33-D608-4C0A-3D05-6709D41B1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1678" y="2098410"/>
            <a:ext cx="7772400" cy="3359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E27068C-321F-9560-F7FE-CE7F0D0ED4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80" r="58287" b="13967"/>
          <a:stretch/>
        </p:blipFill>
        <p:spPr>
          <a:xfrm>
            <a:off x="11172500" y="2098141"/>
            <a:ext cx="585471" cy="288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1662FB-754E-FF22-4E3F-ACC9AF8AAF67}"/>
              </a:ext>
            </a:extLst>
          </p:cNvPr>
          <p:cNvSpPr/>
          <p:nvPr/>
        </p:nvSpPr>
        <p:spPr>
          <a:xfrm>
            <a:off x="0" y="468861"/>
            <a:ext cx="12192000" cy="5959600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B5C9E-FCB5-7C35-B574-E9739415E0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2732" y="478899"/>
            <a:ext cx="5726018" cy="58114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8C29B2-0DB6-3413-039D-3144A74EC0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2239" y="5505882"/>
            <a:ext cx="797904" cy="4883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54181D0-3974-2E2A-8218-368F3B2B13E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2554"/>
          <a:stretch/>
        </p:blipFill>
        <p:spPr>
          <a:xfrm>
            <a:off x="7171752" y="468861"/>
            <a:ext cx="2716782" cy="58114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C187F-A0AD-08E4-A517-FEBF1AF096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7561" y="5396925"/>
            <a:ext cx="6098275" cy="61296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D714F57-2C6B-01AA-C88E-71EF3066CC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9153" y="5405662"/>
            <a:ext cx="797904" cy="488373"/>
          </a:xfrm>
          <a:prstGeom prst="rect">
            <a:avLst/>
          </a:prstGeom>
        </p:spPr>
      </p:pic>
      <p:pic>
        <p:nvPicPr>
          <p:cNvPr id="44" name="Picture 4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EAA42F09-9E91-E60D-E9EF-3BEB4881CE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92654" y="983919"/>
            <a:ext cx="2365021" cy="431800"/>
          </a:xfrm>
          <a:prstGeom prst="rect">
            <a:avLst/>
          </a:prstGeom>
        </p:spPr>
      </p:pic>
      <p:pic>
        <p:nvPicPr>
          <p:cNvPr id="46" name="Picture 45" descr="A white rectangular frame with a black border&#10;&#10;Description automatically generated">
            <a:extLst>
              <a:ext uri="{FF2B5EF4-FFF2-40B4-BE49-F238E27FC236}">
                <a16:creationId xmlns:a16="http://schemas.microsoft.com/office/drawing/2014/main" id="{6FCBB6F5-83B5-BA8F-00EB-E99CF4F62A5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14950" y="1533375"/>
            <a:ext cx="939800" cy="533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701E355-1B98-5477-351B-AEB0620C543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10724" y="4368191"/>
            <a:ext cx="293942" cy="26444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52DAC57-2B6F-91A5-BF0B-7338E0614B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16155" y="4786537"/>
            <a:ext cx="293942" cy="2644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51AE7A0-0CE9-C566-BC7E-3647A2DAF7A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3189" y="4361883"/>
            <a:ext cx="293942" cy="26444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0D24D0-CD98-6F8F-312D-73B87A78F2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47908" y="4810993"/>
            <a:ext cx="293942" cy="26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2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B9976-27FE-B1D9-7155-BB7DEA6B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36905"/>
            <a:ext cx="12192000" cy="5970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31316-25C3-719F-C5E1-955F51BFB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30" y="911860"/>
            <a:ext cx="3252470" cy="460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1A93D-08F5-83B4-8506-A9B29DEDF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90" y="1046480"/>
            <a:ext cx="679450" cy="252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7EB03-6C95-3534-0A08-DC1B6F6B6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159" y="1060219"/>
            <a:ext cx="1227183" cy="226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9CB455-008E-E12A-D7CA-35750D0103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858" t="-13917" r="37795" b="23179"/>
          <a:stretch/>
        </p:blipFill>
        <p:spPr>
          <a:xfrm>
            <a:off x="10080119" y="884005"/>
            <a:ext cx="940807" cy="476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57DFD6-22EB-D2DD-0151-658CC568F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10080119" y="981550"/>
            <a:ext cx="1453615" cy="361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06D63-8387-175F-6B37-BEDD2113B5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896899" y="2058010"/>
            <a:ext cx="1453615" cy="361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293517-2A7C-4407-E805-54C27656B6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486"/>
          <a:stretch/>
        </p:blipFill>
        <p:spPr>
          <a:xfrm>
            <a:off x="2610852" y="1447206"/>
            <a:ext cx="7772400" cy="530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50F6D2-38B2-3555-DFA7-E6D26FCE74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466"/>
          <a:stretch/>
        </p:blipFill>
        <p:spPr>
          <a:xfrm>
            <a:off x="10338891" y="1584166"/>
            <a:ext cx="1830669" cy="257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AFAF68-B696-3AFD-CA92-59685A6310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082"/>
          <a:stretch/>
        </p:blipFill>
        <p:spPr>
          <a:xfrm>
            <a:off x="10534078" y="1584166"/>
            <a:ext cx="1536635" cy="34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94CDB-DB65-4725-2BAF-0D6B88083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9024" y="2099153"/>
            <a:ext cx="6520944" cy="27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69DE1-4AB5-61FF-4887-CEA36BFCC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0794" y="2550952"/>
            <a:ext cx="6520944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52FDCA-86AD-FEC1-044E-AEE494CA91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06" y="2993402"/>
            <a:ext cx="6520944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AFC75A-0387-83AD-7553-836F412CA5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777" y="2518848"/>
            <a:ext cx="867403" cy="279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8EF8C5-E7AE-2A9E-B3CA-A1B35EA22C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1531" y="2484037"/>
            <a:ext cx="7772400" cy="3359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0620D7-856B-F5AE-240B-2996F61EDD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180" r="58287" b="13967"/>
          <a:stretch/>
        </p:blipFill>
        <p:spPr>
          <a:xfrm>
            <a:off x="11040230" y="2484037"/>
            <a:ext cx="585471" cy="2889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369894-8A66-D81F-ECED-578059070A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891" y="633951"/>
            <a:ext cx="1194843" cy="238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A8522-DA77-1A33-02C4-173253EF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1018469" y="2493184"/>
            <a:ext cx="1453615" cy="3616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A39FE6-EF12-FD5F-12B8-29D2769486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0927" y="2902441"/>
            <a:ext cx="7772400" cy="3359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92E071-2A9D-7B71-7D0E-DE81243031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180" r="58287" b="13967"/>
          <a:stretch/>
        </p:blipFill>
        <p:spPr>
          <a:xfrm>
            <a:off x="11059626" y="2902441"/>
            <a:ext cx="585471" cy="288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FC90E-BDC1-F831-CBE2-CF060A976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066" y="2972367"/>
            <a:ext cx="867403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C78A45-374C-CBD2-6AF2-29112ACD32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64" y="3325250"/>
            <a:ext cx="12136795" cy="9135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A9F9A6-AA3C-EC84-1275-13A50EEB2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64" y="4207276"/>
            <a:ext cx="12136795" cy="913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EA8689-E81B-EF45-B97F-3ACE5C76AF0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7021"/>
          <a:stretch/>
        </p:blipFill>
        <p:spPr>
          <a:xfrm>
            <a:off x="32764" y="5089842"/>
            <a:ext cx="12136795" cy="483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DE88B3-17FF-9AC3-99CB-D354CF204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18469" y="3404491"/>
            <a:ext cx="867403" cy="3105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344251-E06B-4EAD-342C-926C28C94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34180" y="4258460"/>
            <a:ext cx="867403" cy="3105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6B7318-E22F-DEF2-BD3C-675CF4790E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37430" y="5162384"/>
            <a:ext cx="867403" cy="310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B10DD-13CE-77EE-FE8D-6ED52830AE4F}"/>
              </a:ext>
            </a:extLst>
          </p:cNvPr>
          <p:cNvSpPr/>
          <p:nvPr/>
        </p:nvSpPr>
        <p:spPr>
          <a:xfrm>
            <a:off x="0" y="468861"/>
            <a:ext cx="12192000" cy="5959600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57BAE-6F66-ABAF-76FC-0E91AA651E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22702" y="478899"/>
            <a:ext cx="5726018" cy="58114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2E0742-7472-1D48-7FD6-8ACEED4D6A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3098" y="5412176"/>
            <a:ext cx="4012719" cy="612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C7D57-E01F-7AAD-234D-26DAFD7461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62239" y="5505882"/>
            <a:ext cx="797904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17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B9976-27FE-B1D9-7155-BB7DEA6B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36905"/>
            <a:ext cx="12192000" cy="5970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31316-25C3-719F-C5E1-955F51BFB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530" y="911860"/>
            <a:ext cx="3252470" cy="460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1A93D-08F5-83B4-8506-A9B29DEDF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190" y="1046480"/>
            <a:ext cx="679450" cy="252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7EB03-6C95-3534-0A08-DC1B6F6B6E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1159" y="1060219"/>
            <a:ext cx="1227183" cy="226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9CB455-008E-E12A-D7CA-35750D0103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858" t="-13917" r="37795" b="23179"/>
          <a:stretch/>
        </p:blipFill>
        <p:spPr>
          <a:xfrm>
            <a:off x="10080119" y="884005"/>
            <a:ext cx="940807" cy="476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57DFD6-22EB-D2DD-0151-658CC568F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10080119" y="981550"/>
            <a:ext cx="1453615" cy="361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06D63-8387-175F-6B37-BEDD2113B5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896899" y="2058010"/>
            <a:ext cx="1453615" cy="36168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293517-2A7C-4407-E805-54C27656B6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486"/>
          <a:stretch/>
        </p:blipFill>
        <p:spPr>
          <a:xfrm>
            <a:off x="2610852" y="1447206"/>
            <a:ext cx="7772400" cy="53093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450F6D2-38B2-3555-DFA7-E6D26FCE745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8466"/>
          <a:stretch/>
        </p:blipFill>
        <p:spPr>
          <a:xfrm>
            <a:off x="10338891" y="1584166"/>
            <a:ext cx="1830669" cy="2570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AFAF68-B696-3AFD-CA92-59685A6310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8082"/>
          <a:stretch/>
        </p:blipFill>
        <p:spPr>
          <a:xfrm>
            <a:off x="10534078" y="1584166"/>
            <a:ext cx="1536635" cy="34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F94CDB-DB65-4725-2BAF-0D6B88083A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9024" y="2099153"/>
            <a:ext cx="6520944" cy="279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269DE1-4AB5-61FF-4887-CEA36BFCC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0794" y="2550952"/>
            <a:ext cx="6520944" cy="279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252FDCA-86AD-FEC1-044E-AEE494CA91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806" y="2993402"/>
            <a:ext cx="6520944" cy="279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AFC75A-0387-83AD-7553-836F412CA5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777" y="2518848"/>
            <a:ext cx="867403" cy="279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8EF8C5-E7AE-2A9E-B3CA-A1B35EA22C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01531" y="2484037"/>
            <a:ext cx="7772400" cy="3359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0620D7-856B-F5AE-240B-2996F61EDD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180" r="58287" b="13967"/>
          <a:stretch/>
        </p:blipFill>
        <p:spPr>
          <a:xfrm>
            <a:off x="11040230" y="2484037"/>
            <a:ext cx="585471" cy="28899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B369894-8A66-D81F-ECED-578059070A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8891" y="633951"/>
            <a:ext cx="1194843" cy="23874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C4A8522-DA77-1A33-02C4-173253EF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1018469" y="2493184"/>
            <a:ext cx="1453615" cy="3616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3A39FE6-EF12-FD5F-12B8-29D2769486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0927" y="2902441"/>
            <a:ext cx="7772400" cy="3359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92E071-2A9D-7B71-7D0E-DE812430313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4180" r="58287" b="13967"/>
          <a:stretch/>
        </p:blipFill>
        <p:spPr>
          <a:xfrm>
            <a:off x="11059626" y="2902441"/>
            <a:ext cx="585471" cy="2889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3FFC90E-BDC1-F831-CBE2-CF060A976C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066" y="2972367"/>
            <a:ext cx="867403" cy="279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1C78A45-374C-CBD2-6AF2-29112ACD32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64" y="3325250"/>
            <a:ext cx="12136795" cy="9135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2A9F9A6-AA3C-EC84-1275-13A50EEB23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64" y="4207276"/>
            <a:ext cx="12136795" cy="9135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EA8689-E81B-EF45-B97F-3ACE5C76AF0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47021"/>
          <a:stretch/>
        </p:blipFill>
        <p:spPr>
          <a:xfrm>
            <a:off x="32764" y="5089842"/>
            <a:ext cx="12136795" cy="4839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DE88B3-17FF-9AC3-99CB-D354CF204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18469" y="3404491"/>
            <a:ext cx="867403" cy="3105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344251-E06B-4EAD-342C-926C28C94C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34180" y="4258460"/>
            <a:ext cx="867403" cy="3105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6B7318-E22F-DEF2-BD3C-675CF4790E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037430" y="5162384"/>
            <a:ext cx="867403" cy="310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2B10DD-13CE-77EE-FE8D-6ED52830AE4F}"/>
              </a:ext>
            </a:extLst>
          </p:cNvPr>
          <p:cNvSpPr/>
          <p:nvPr/>
        </p:nvSpPr>
        <p:spPr>
          <a:xfrm>
            <a:off x="0" y="468861"/>
            <a:ext cx="12192000" cy="5959600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57BAE-6F66-ABAF-76FC-0E91AA651E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22702" y="478899"/>
            <a:ext cx="5726018" cy="58114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2E0742-7472-1D48-7FD6-8ACEED4D6A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83098" y="5412176"/>
            <a:ext cx="4012719" cy="612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C7D57-E01F-7AAD-234D-26DAFD7461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62239" y="5505882"/>
            <a:ext cx="797904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1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3B9976-27FE-B1D9-7155-BB7DEA6B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6905"/>
            <a:ext cx="12192000" cy="5970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A31316-25C3-719F-C5E1-955F51BF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530" y="911860"/>
            <a:ext cx="3252470" cy="460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51A93D-08F5-83B4-8506-A9B29DEDF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190" y="1046480"/>
            <a:ext cx="679450" cy="252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7EB03-6C95-3534-0A08-DC1B6F6B6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159" y="1060219"/>
            <a:ext cx="1227183" cy="226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2C1B85-08CB-2ED7-A900-5A5489F810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941" b="-4726"/>
          <a:stretch/>
        </p:blipFill>
        <p:spPr>
          <a:xfrm>
            <a:off x="6979920" y="1422044"/>
            <a:ext cx="5212080" cy="635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9CB455-008E-E12A-D7CA-35750D0103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858" t="-13917" r="37795" b="23179"/>
          <a:stretch/>
        </p:blipFill>
        <p:spPr>
          <a:xfrm>
            <a:off x="10080119" y="884005"/>
            <a:ext cx="940807" cy="476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57DFD6-22EB-D2DD-0151-658CC568F9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10080119" y="981550"/>
            <a:ext cx="1453615" cy="3616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F64580-E75F-45B2-C469-23F4DB9D8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180" y="2572188"/>
            <a:ext cx="1227183" cy="226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06D63-8387-175F-6B37-BEDD2113B5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3917" r="37795"/>
          <a:stretch/>
        </p:blipFill>
        <p:spPr>
          <a:xfrm>
            <a:off x="896899" y="2058010"/>
            <a:ext cx="1453615" cy="36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02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F8CB75-8A87-C7AB-6C40-1CB1CC4B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199"/>
            <a:ext cx="12192000" cy="595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618FF8-874D-D87E-7EAE-8679C5C0F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3977" y="468861"/>
            <a:ext cx="819765" cy="193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6781CB-3E3B-269E-1F47-7C68427F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55" y="1221761"/>
            <a:ext cx="8813585" cy="438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850DF1-8126-4934-8AC9-B95C69168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4" y="2307756"/>
            <a:ext cx="596043" cy="268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211B65-27CC-583C-CCDC-4D1E2EC1B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55" y="2266869"/>
            <a:ext cx="360556" cy="268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B42D36-40A2-3FBA-F073-CC30676BC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8" y="3159793"/>
            <a:ext cx="360556" cy="2681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4A173C-D95E-D971-704E-30FCF5D29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77" y="2746919"/>
            <a:ext cx="360556" cy="2681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3E7235-EE96-8893-5D61-7B7BC09DD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55" y="3623196"/>
            <a:ext cx="360556" cy="2681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7225E3-E0FD-3A3C-F155-503DA4D7A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55" y="4036070"/>
            <a:ext cx="360556" cy="268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BEFF1C-610F-24D6-16F2-8BCAB9523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22" y="1826144"/>
            <a:ext cx="5792918" cy="249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650D7E-BA85-7B46-8FFB-F06076A9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222" y="2746919"/>
            <a:ext cx="5792918" cy="249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46C5EE-D035-4C3E-AEDE-83D683C21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077" y="1861862"/>
            <a:ext cx="3600319" cy="20888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EB72E9-1710-B246-0AB6-B6A5F7E51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83" y="2298264"/>
            <a:ext cx="3308045" cy="2681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7D9B46-B91F-8ACC-C012-F6DF6A016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82" y="3178705"/>
            <a:ext cx="3308045" cy="2681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36C1255-21E9-F3D0-7280-BB1FB2426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81" y="3623196"/>
            <a:ext cx="3308045" cy="2681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08E723-29DD-417F-1E0B-B2C8E70BD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66" y="4041254"/>
            <a:ext cx="6678219" cy="2681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A4C0F7-A57A-CFE5-C073-C9EB0BC8FD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69" b="44437"/>
          <a:stretch/>
        </p:blipFill>
        <p:spPr>
          <a:xfrm>
            <a:off x="0" y="3907898"/>
            <a:ext cx="12192000" cy="20020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7F4E29-22A3-C9C2-9084-04E0A7824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33" y="4036070"/>
            <a:ext cx="11679807" cy="2681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825CB9-633F-EF68-B177-5A4816635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55" y="4455063"/>
            <a:ext cx="12012485" cy="2681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FDB887F-1E77-BD13-42F4-C87FD41A1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77" y="4863853"/>
            <a:ext cx="12032363" cy="2681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99FC0E-078B-9CEC-FADB-DC3EB15B1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77" y="5363340"/>
            <a:ext cx="12053531" cy="295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5164AC-4889-4747-4721-C968F4FF6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1" y="5691636"/>
            <a:ext cx="12110420" cy="2681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4B14A6B-54C5-C1A8-9435-2A1AD6108F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39"/>
          <a:stretch/>
        </p:blipFill>
        <p:spPr>
          <a:xfrm>
            <a:off x="618317" y="4040676"/>
            <a:ext cx="4606826" cy="1984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143977-7FDB-7F89-01E8-9E82FE075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050631" y="4366903"/>
            <a:ext cx="199698" cy="16456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3648E2B-2D63-730E-B4E8-EEB7351F48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032109" y="4686953"/>
            <a:ext cx="199698" cy="1645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E84F20-30DF-D17E-22B5-7ED8A44A2F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6050631" y="5032907"/>
            <a:ext cx="199698" cy="1645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6E718BC-C75E-9E7C-0A0A-C15900D39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17" y="1242452"/>
            <a:ext cx="1693809" cy="4380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B31C7BB-3D11-F0A8-08B2-3C1570C404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465" y="1335090"/>
            <a:ext cx="359355" cy="2008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958942F-ED53-D2E3-34C0-616DA013D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1" y="1817882"/>
            <a:ext cx="360557" cy="32628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0C95E33-7058-CCC2-869A-79E495097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302" y="3950677"/>
            <a:ext cx="360557" cy="32628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829BC4-A758-A1A3-E0C4-54F71E2E0A2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4636" b="2139"/>
          <a:stretch/>
        </p:blipFill>
        <p:spPr>
          <a:xfrm>
            <a:off x="255166" y="5715864"/>
            <a:ext cx="4606826" cy="26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60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D62280-9A06-3843-4DB8-122F82AC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547"/>
            <a:ext cx="12192000" cy="498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004000-39AB-9368-BCED-20967001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223" y="1366772"/>
            <a:ext cx="946526" cy="2080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3BA3D-9091-0FCF-8D7F-8CDF5D59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350" y="1414396"/>
            <a:ext cx="723900" cy="135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A0B0A-2319-163D-D8BC-F116F4843D0D}"/>
              </a:ext>
            </a:extLst>
          </p:cNvPr>
          <p:cNvSpPr txBox="1"/>
          <p:nvPr/>
        </p:nvSpPr>
        <p:spPr>
          <a:xfrm>
            <a:off x="6210502" y="1358786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75756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429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C6098-2B36-3C17-AB54-90CD55F2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67" y="0"/>
            <a:ext cx="444406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7BA6C-447E-8E4A-99B0-DD6A0A9E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74" y="5299364"/>
            <a:ext cx="4064689" cy="46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48088-0DE5-4394-75E0-E294E0FE60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332"/>
          <a:stretch/>
        </p:blipFill>
        <p:spPr>
          <a:xfrm>
            <a:off x="3934468" y="5299364"/>
            <a:ext cx="4168440" cy="277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346D70-EA15-C677-F963-402AB0E3E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494" y="5315266"/>
            <a:ext cx="2018692" cy="26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70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3C6098-2B36-3C17-AB54-90CD55F2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67" y="0"/>
            <a:ext cx="444406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7BA6C-447E-8E4A-99B0-DD6A0A9E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74" y="5299364"/>
            <a:ext cx="4064689" cy="4641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48088-0DE5-4394-75E0-E294E0FE60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332"/>
          <a:stretch/>
        </p:blipFill>
        <p:spPr>
          <a:xfrm>
            <a:off x="3934468" y="5299364"/>
            <a:ext cx="4168440" cy="2773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91619F-C694-B47C-5DCD-7BE48589B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467" y="615540"/>
            <a:ext cx="4168439" cy="29475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E5FEF6-210F-35F6-1D68-00F3B92A15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62"/>
          <a:stretch/>
        </p:blipFill>
        <p:spPr>
          <a:xfrm>
            <a:off x="3931170" y="2818600"/>
            <a:ext cx="4261735" cy="34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09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7F2AB-1F79-0B1F-7E7E-FD17A7CBE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3240"/>
            <a:ext cx="12192000" cy="5571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83CFED-A561-4449-038B-50D7712158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7" t="2380" b="85186"/>
          <a:stretch/>
        </p:blipFill>
        <p:spPr>
          <a:xfrm>
            <a:off x="2576945" y="1496291"/>
            <a:ext cx="9615055" cy="692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3F0D39-6C52-93B8-DD59-B3454120D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7" t="2380" b="85186"/>
          <a:stretch/>
        </p:blipFill>
        <p:spPr>
          <a:xfrm>
            <a:off x="2576945" y="2189018"/>
            <a:ext cx="9615055" cy="692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3EF80-3EED-D6A5-637C-5626A0075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" t="2581" r="82273" b="30001"/>
          <a:stretch/>
        </p:blipFill>
        <p:spPr>
          <a:xfrm>
            <a:off x="193964" y="803564"/>
            <a:ext cx="1981201" cy="3713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6B70F9-D9E0-0D9F-3B4B-F25420CA0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7" t="2380" b="85186"/>
          <a:stretch/>
        </p:blipFill>
        <p:spPr>
          <a:xfrm>
            <a:off x="2576945" y="3283529"/>
            <a:ext cx="9615055" cy="692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A50777-020B-4D11-7662-CB8FB8C40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7" t="2380" b="85186"/>
          <a:stretch/>
        </p:blipFill>
        <p:spPr>
          <a:xfrm>
            <a:off x="2576945" y="4056417"/>
            <a:ext cx="9615055" cy="692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9F023-4E6C-898E-BB55-8DCDE9C489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" t="24969" r="82273" b="71006"/>
          <a:stretch/>
        </p:blipFill>
        <p:spPr>
          <a:xfrm>
            <a:off x="193964" y="4516582"/>
            <a:ext cx="1981201" cy="221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1F43A2-A648-2F28-22F9-FC5829D9F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268" y="4742217"/>
            <a:ext cx="4303568" cy="7289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17617F-9B6B-DFFD-B22A-9B2F4D3D3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3973" y="5522032"/>
            <a:ext cx="1178027" cy="6927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D75EF9-4FB0-D478-073A-F3296561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7626" y="5722351"/>
            <a:ext cx="6381135" cy="5104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A5EBBF-4A72-034D-C931-9D36E383A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7" t="2380" b="85186"/>
          <a:stretch/>
        </p:blipFill>
        <p:spPr>
          <a:xfrm>
            <a:off x="2569571" y="4803888"/>
            <a:ext cx="9615055" cy="692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FF861-49B6-96E4-2860-B19FBAB68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7" t="2580" r="82273" b="68427"/>
          <a:stretch/>
        </p:blipFill>
        <p:spPr>
          <a:xfrm>
            <a:off x="188898" y="3319320"/>
            <a:ext cx="1981201" cy="15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48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CDECB8-E413-0DFC-E8DA-89601F7D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2057400"/>
            <a:ext cx="44704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77A67-4FCC-0B56-7371-A0167FDA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081" y="2337590"/>
            <a:ext cx="3403600" cy="393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BC7A43-CCFF-90C7-0298-768A083FF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79"/>
          <a:stretch/>
        </p:blipFill>
        <p:spPr>
          <a:xfrm>
            <a:off x="3860800" y="2755102"/>
            <a:ext cx="4470400" cy="826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EE38E4-F8C2-2E15-7293-7ADFB7520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595" y="2708558"/>
            <a:ext cx="4256810" cy="817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70A4D-6D2A-6DAC-1BDC-019480D2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410" y="2814631"/>
            <a:ext cx="2194978" cy="5104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6C2C19-8224-C657-AF02-69FABB835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743" y="2814631"/>
            <a:ext cx="2203872" cy="5125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0A74C5-027E-FE8A-2504-9DD8F86456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5773" y="635360"/>
            <a:ext cx="4089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53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0A127-DCCE-885B-5306-031D4C67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310"/>
            <a:ext cx="12178951" cy="4868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B1DF8-72B4-F6D2-E26D-D3A233E7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11" y="1050995"/>
            <a:ext cx="3484652" cy="11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74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C0A127-DCCE-885B-5306-031D4C67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2310"/>
            <a:ext cx="12178951" cy="48681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3B1DF8-72B4-F6D2-E26D-D3A233E7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011" y="1050995"/>
            <a:ext cx="3484652" cy="1179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A4E22-FA51-AE4A-9564-0C71EDE02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300" y="1736760"/>
            <a:ext cx="1215519" cy="199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56397B-1894-DCAA-3685-D6DA0149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995" y="1763612"/>
            <a:ext cx="837649" cy="17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57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CABB6-5044-9C88-2D00-C97DA0C7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187" y="0"/>
            <a:ext cx="35556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24AB95-697A-42AF-5D73-4B1AB714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80"/>
          <a:stretch/>
        </p:blipFill>
        <p:spPr>
          <a:xfrm>
            <a:off x="4318186" y="3298372"/>
            <a:ext cx="3555625" cy="3766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C83A6-BA19-8C31-C44A-880F6E24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507" y="3088822"/>
            <a:ext cx="2481035" cy="20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43012-54D8-CAC9-750D-F7D32FACC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734" y="3052082"/>
            <a:ext cx="1599294" cy="227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E225E-E662-ADAD-9334-B703A46B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735" y="3065149"/>
            <a:ext cx="1617436" cy="20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18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CABB6-5044-9C88-2D00-C97DA0C7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187" y="0"/>
            <a:ext cx="35556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24AB95-697A-42AF-5D73-4B1AB714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80"/>
          <a:stretch/>
        </p:blipFill>
        <p:spPr>
          <a:xfrm>
            <a:off x="4318186" y="3298372"/>
            <a:ext cx="3555625" cy="3766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C83A6-BA19-8C31-C44A-880F6E24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507" y="3088822"/>
            <a:ext cx="2481035" cy="209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343012-54D8-CAC9-750D-F7D32FACC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734" y="3052082"/>
            <a:ext cx="1599294" cy="227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463684-9DAB-CAAB-626B-14015000F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50" b="43973"/>
          <a:stretch/>
        </p:blipFill>
        <p:spPr>
          <a:xfrm>
            <a:off x="4318186" y="3298372"/>
            <a:ext cx="3555625" cy="409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782EBA-4A42-B40F-461F-2634B5D9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81" b="33551"/>
          <a:stretch/>
        </p:blipFill>
        <p:spPr>
          <a:xfrm>
            <a:off x="4318185" y="3708276"/>
            <a:ext cx="3555625" cy="2995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CF8DA3-CC17-DF7A-849E-7B789DF12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259"/>
          <a:stretch/>
        </p:blipFill>
        <p:spPr>
          <a:xfrm>
            <a:off x="4318184" y="4004750"/>
            <a:ext cx="3555625" cy="1971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EC637A-BAD7-735C-C6A0-2931DED02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441" y="3446809"/>
            <a:ext cx="1524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47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A3C34-9C3F-7445-6E27-75257C40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24" y="0"/>
            <a:ext cx="346435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D82F2-03E8-40DC-32CB-AA16A55F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24" y="3238499"/>
            <a:ext cx="3464350" cy="2051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0D886-331C-864F-8772-4BA7C83C5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03" b="22571"/>
          <a:stretch/>
        </p:blipFill>
        <p:spPr>
          <a:xfrm>
            <a:off x="4485820" y="3902191"/>
            <a:ext cx="1341664" cy="320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2E24B-6204-D7B8-C2D7-C8AC86661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67" t="26000" r="3884"/>
          <a:stretch/>
        </p:blipFill>
        <p:spPr>
          <a:xfrm>
            <a:off x="5949481" y="3891305"/>
            <a:ext cx="1025514" cy="3202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370362-AF89-F6CF-9DF9-22DA098D3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820" y="3250610"/>
            <a:ext cx="1341665" cy="363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9D310A-61D0-C4B4-7D84-33DDD8986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820" y="4256948"/>
            <a:ext cx="2306655" cy="449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419D11-951A-E6D5-728C-A07023E6B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820" y="3711574"/>
            <a:ext cx="1083837" cy="1745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6880D4-98AF-57F3-FD91-9C4CF704F8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9481" y="3371404"/>
            <a:ext cx="1025514" cy="3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D62280-9A06-3843-4DB8-122F82AC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547"/>
            <a:ext cx="12192000" cy="49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55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A3C34-9C3F-7445-6E27-75257C40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24" y="0"/>
            <a:ext cx="346435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D82F2-03E8-40DC-32CB-AA16A55F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24" y="3238499"/>
            <a:ext cx="3464350" cy="20519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0D886-331C-864F-8772-4BA7C83C5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03" b="22571"/>
          <a:stretch/>
        </p:blipFill>
        <p:spPr>
          <a:xfrm>
            <a:off x="4485820" y="3832868"/>
            <a:ext cx="1341664" cy="320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2E24B-6204-D7B8-C2D7-C8AC86661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767" t="26000" r="3884"/>
          <a:stretch/>
        </p:blipFill>
        <p:spPr>
          <a:xfrm>
            <a:off x="5949481" y="3821982"/>
            <a:ext cx="1025514" cy="3202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370362-AF89-F6CF-9DF9-22DA098D3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820" y="3250610"/>
            <a:ext cx="1341665" cy="363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9D310A-61D0-C4B4-7D84-33DDD8986A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820" y="5569472"/>
            <a:ext cx="2306655" cy="449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419D11-951A-E6D5-728C-A07023E6B1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820" y="3642251"/>
            <a:ext cx="1083837" cy="174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F489F2-7450-9641-938E-6DE02CEAA9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3801" b="-1"/>
          <a:stretch/>
        </p:blipFill>
        <p:spPr>
          <a:xfrm>
            <a:off x="4485820" y="4169172"/>
            <a:ext cx="2306656" cy="1325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F460C-EC14-2E96-F9DD-D997BF183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9481" y="3371404"/>
            <a:ext cx="1025514" cy="31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60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F46F3-D6AA-8D3F-0952-56ACEA07C9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61" y="2305740"/>
            <a:ext cx="11938081" cy="3234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5C500-4648-0B70-977E-E0DCE566DB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8413" y="3114694"/>
            <a:ext cx="1706757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78857-F958-F10E-8196-0306893376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679" y="3253967"/>
            <a:ext cx="568873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01BE7-69F1-7530-4F53-BF69D2715AE0}"/>
              </a:ext>
            </a:extLst>
          </p:cNvPr>
          <p:cNvSpPr txBox="1"/>
          <p:nvPr/>
        </p:nvSpPr>
        <p:spPr>
          <a:xfrm>
            <a:off x="1153471" y="3204233"/>
            <a:ext cx="54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22D56B-E2C1-5683-FDED-22C4AAA7D7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112" y="3922850"/>
            <a:ext cx="11621547" cy="1571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8D5944-7CDD-8264-7826-AD9550C73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111" y="3849476"/>
            <a:ext cx="9121845" cy="13076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90BEB1-C250-C72B-AD2A-29CC6E398B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6367" y="2468144"/>
            <a:ext cx="11762695" cy="26889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B299AE-F00B-BC0D-8442-F9465A348F92}"/>
              </a:ext>
            </a:extLst>
          </p:cNvPr>
          <p:cNvSpPr txBox="1"/>
          <p:nvPr/>
        </p:nvSpPr>
        <p:spPr>
          <a:xfrm>
            <a:off x="422301" y="2530306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BAC058-97F2-0FAE-6F63-21993D18D6F9}"/>
              </a:ext>
            </a:extLst>
          </p:cNvPr>
          <p:cNvSpPr txBox="1"/>
          <p:nvPr/>
        </p:nvSpPr>
        <p:spPr>
          <a:xfrm>
            <a:off x="422301" y="2838083"/>
            <a:ext cx="1524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Aircraft Military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C8DD516-9DC2-2D4F-FE6B-07CB1B6D0D51}"/>
              </a:ext>
            </a:extLst>
          </p:cNvPr>
          <p:cNvSpPr txBox="1"/>
          <p:nvPr/>
        </p:nvSpPr>
        <p:spPr>
          <a:xfrm>
            <a:off x="2420551" y="2524512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4961D2-C212-882D-6BEF-3833D9CD2142}"/>
              </a:ext>
            </a:extLst>
          </p:cNvPr>
          <p:cNvSpPr txBox="1"/>
          <p:nvPr/>
        </p:nvSpPr>
        <p:spPr>
          <a:xfrm>
            <a:off x="4739576" y="2524511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Bombs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30072E-C383-4055-477F-D4FAB26ABAAF}"/>
              </a:ext>
            </a:extLst>
          </p:cNvPr>
          <p:cNvSpPr txBox="1"/>
          <p:nvPr/>
        </p:nvSpPr>
        <p:spPr>
          <a:xfrm>
            <a:off x="6028638" y="252451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Carrier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FC2044F-E35F-F0AF-E520-0E054A30387C}"/>
              </a:ext>
            </a:extLst>
          </p:cNvPr>
          <p:cNvSpPr txBox="1"/>
          <p:nvPr/>
        </p:nvSpPr>
        <p:spPr>
          <a:xfrm>
            <a:off x="8093340" y="2524510"/>
            <a:ext cx="1531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Runway Distance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5B31192-99BA-F4BD-AF19-C9BB8027697C}"/>
              </a:ext>
            </a:extLst>
          </p:cNvPr>
          <p:cNvSpPr txBox="1"/>
          <p:nvPr/>
        </p:nvSpPr>
        <p:spPr>
          <a:xfrm>
            <a:off x="10123611" y="2524510"/>
            <a:ext cx="52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Fuel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EDC98F-BCC5-E1C3-2BDD-B80845EBA28D}"/>
              </a:ext>
            </a:extLst>
          </p:cNvPr>
          <p:cNvSpPr txBox="1"/>
          <p:nvPr/>
        </p:nvSpPr>
        <p:spPr>
          <a:xfrm>
            <a:off x="2420551" y="2847557"/>
            <a:ext cx="169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 Loadout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455410-9AA0-ACA5-8FBF-B9E62A5F6C8A}"/>
              </a:ext>
            </a:extLst>
          </p:cNvPr>
          <p:cNvSpPr txBox="1"/>
          <p:nvPr/>
        </p:nvSpPr>
        <p:spPr>
          <a:xfrm>
            <a:off x="4721783" y="2835824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MTYR56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A34C26-5D83-F592-D7E0-96CCD4521304}"/>
              </a:ext>
            </a:extLst>
          </p:cNvPr>
          <p:cNvSpPr txBox="1"/>
          <p:nvPr/>
        </p:nvSpPr>
        <p:spPr>
          <a:xfrm>
            <a:off x="6008060" y="2832287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HMS Queen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EEA8C3-505F-9936-886F-DD2222EFC915}"/>
              </a:ext>
            </a:extLst>
          </p:cNvPr>
          <p:cNvSpPr txBox="1"/>
          <p:nvPr/>
        </p:nvSpPr>
        <p:spPr>
          <a:xfrm>
            <a:off x="8075369" y="2832287"/>
            <a:ext cx="1270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1200 Meters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D72D88E-71B0-5120-16EC-CF3D81981091}"/>
              </a:ext>
            </a:extLst>
          </p:cNvPr>
          <p:cNvSpPr txBox="1"/>
          <p:nvPr/>
        </p:nvSpPr>
        <p:spPr>
          <a:xfrm>
            <a:off x="10123611" y="2832287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25C3F7-67C4-8B70-00E7-778B9483D393}"/>
              </a:ext>
            </a:extLst>
          </p:cNvPr>
          <p:cNvSpPr txBox="1"/>
          <p:nvPr/>
        </p:nvSpPr>
        <p:spPr>
          <a:xfrm>
            <a:off x="422301" y="3452492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88BF66-F0B7-C805-B8FC-21419DA1E2C7}"/>
              </a:ext>
            </a:extLst>
          </p:cNvPr>
          <p:cNvSpPr txBox="1"/>
          <p:nvPr/>
        </p:nvSpPr>
        <p:spPr>
          <a:xfrm>
            <a:off x="2406036" y="3446698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Capacity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512F283-FF93-216C-37FF-02D0B0DBBD64}"/>
              </a:ext>
            </a:extLst>
          </p:cNvPr>
          <p:cNvSpPr txBox="1"/>
          <p:nvPr/>
        </p:nvSpPr>
        <p:spPr>
          <a:xfrm>
            <a:off x="4725061" y="3446697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Cannon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E8C61F3-7DEC-52FB-B5F5-9D08EEC539D3}"/>
              </a:ext>
            </a:extLst>
          </p:cNvPr>
          <p:cNvSpPr txBox="1"/>
          <p:nvPr/>
        </p:nvSpPr>
        <p:spPr>
          <a:xfrm>
            <a:off x="6014123" y="3446697"/>
            <a:ext cx="1338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Payload Profile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E68340-7EA6-D934-ADE4-82196CE5C7D7}"/>
              </a:ext>
            </a:extLst>
          </p:cNvPr>
          <p:cNvSpPr txBox="1"/>
          <p:nvPr/>
        </p:nvSpPr>
        <p:spPr>
          <a:xfrm>
            <a:off x="8078825" y="3446696"/>
            <a:ext cx="139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Height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007946A-5893-4FC8-1C72-92C6572891C1}"/>
              </a:ext>
            </a:extLst>
          </p:cNvPr>
          <p:cNvSpPr txBox="1"/>
          <p:nvPr/>
        </p:nvSpPr>
        <p:spPr>
          <a:xfrm>
            <a:off x="10109096" y="3446696"/>
            <a:ext cx="134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Width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C4EC60-5D8D-5DFD-C54D-40E28C0190E1}"/>
              </a:ext>
            </a:extLst>
          </p:cNvPr>
          <p:cNvSpPr txBox="1"/>
          <p:nvPr/>
        </p:nvSpPr>
        <p:spPr>
          <a:xfrm>
            <a:off x="422301" y="3859544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09/12/2020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1433B6-356A-47A8-5F21-12DE808CD7B4}"/>
              </a:ext>
            </a:extLst>
          </p:cNvPr>
          <p:cNvSpPr txBox="1"/>
          <p:nvPr/>
        </p:nvSpPr>
        <p:spPr>
          <a:xfrm>
            <a:off x="2420551" y="3869018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B5B6445-7EF8-91F5-576B-3749CF977701}"/>
              </a:ext>
            </a:extLst>
          </p:cNvPr>
          <p:cNvSpPr txBox="1"/>
          <p:nvPr/>
        </p:nvSpPr>
        <p:spPr>
          <a:xfrm>
            <a:off x="4721783" y="3857285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MYUTR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03FCAEE-9A20-4FAB-C54C-756CD2CBC360}"/>
              </a:ext>
            </a:extLst>
          </p:cNvPr>
          <p:cNvSpPr txBox="1"/>
          <p:nvPr/>
        </p:nvSpPr>
        <p:spPr>
          <a:xfrm>
            <a:off x="422301" y="4531429"/>
            <a:ext cx="1782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Registration Number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9B764A-D950-409F-0BE5-BD0480E1A98E}"/>
              </a:ext>
            </a:extLst>
          </p:cNvPr>
          <p:cNvSpPr txBox="1"/>
          <p:nvPr/>
        </p:nvSpPr>
        <p:spPr>
          <a:xfrm>
            <a:off x="2406036" y="4525635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Serial Number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179B52-4EEF-9660-A244-E24B53278BC9}"/>
              </a:ext>
            </a:extLst>
          </p:cNvPr>
          <p:cNvSpPr txBox="1"/>
          <p:nvPr/>
        </p:nvSpPr>
        <p:spPr>
          <a:xfrm>
            <a:off x="4725061" y="4525634"/>
            <a:ext cx="542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AAF113-6D3B-D80F-98FE-4D0C73D7837C}"/>
              </a:ext>
            </a:extLst>
          </p:cNvPr>
          <p:cNvSpPr txBox="1"/>
          <p:nvPr/>
        </p:nvSpPr>
        <p:spPr>
          <a:xfrm>
            <a:off x="6014123" y="4525634"/>
            <a:ext cx="810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Country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3FB0E25-349B-7ECC-B348-149BF02C8569}"/>
              </a:ext>
            </a:extLst>
          </p:cNvPr>
          <p:cNvSpPr txBox="1"/>
          <p:nvPr/>
        </p:nvSpPr>
        <p:spPr>
          <a:xfrm>
            <a:off x="8078825" y="4525633"/>
            <a:ext cx="1101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Engine Type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01DD4C-E1FF-AD36-E086-1F421F4B606D}"/>
              </a:ext>
            </a:extLst>
          </p:cNvPr>
          <p:cNvSpPr txBox="1"/>
          <p:nvPr/>
        </p:nvSpPr>
        <p:spPr>
          <a:xfrm>
            <a:off x="10109096" y="4525633"/>
            <a:ext cx="670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Range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214844-EF74-E67D-9410-8610FB59A0E9}"/>
              </a:ext>
            </a:extLst>
          </p:cNvPr>
          <p:cNvSpPr txBox="1"/>
          <p:nvPr/>
        </p:nvSpPr>
        <p:spPr>
          <a:xfrm>
            <a:off x="422301" y="4938481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C2B33"/>
                </a:solidFill>
                <a:effectLst/>
                <a:highlight>
                  <a:srgbClr val="FFFFFF"/>
                </a:highlight>
                <a:latin typeface="Optimistic"/>
              </a:rPr>
              <a:t>N12345</a:t>
            </a:r>
            <a:endParaRPr lang="en-US" sz="1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E205F19-172C-88A3-C834-6D532FF92DFD}"/>
              </a:ext>
            </a:extLst>
          </p:cNvPr>
          <p:cNvSpPr txBox="1"/>
          <p:nvPr/>
        </p:nvSpPr>
        <p:spPr>
          <a:xfrm>
            <a:off x="2420551" y="4947955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C2B33"/>
                </a:solidFill>
                <a:effectLst/>
                <a:highlight>
                  <a:srgbClr val="FFFFFF"/>
                </a:highlight>
                <a:latin typeface="Optimistic"/>
              </a:rPr>
              <a:t>123456</a:t>
            </a:r>
            <a:endParaRPr lang="en-US" sz="16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00B6E8E-7126-72E7-612F-11091A82C79B}"/>
              </a:ext>
            </a:extLst>
          </p:cNvPr>
          <p:cNvSpPr txBox="1"/>
          <p:nvPr/>
        </p:nvSpPr>
        <p:spPr>
          <a:xfrm>
            <a:off x="4721783" y="4936222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C2B33"/>
                </a:solidFill>
                <a:effectLst/>
                <a:highlight>
                  <a:srgbClr val="FFFFFF"/>
                </a:highlight>
                <a:latin typeface="Optimistic"/>
              </a:rPr>
              <a:t>Boeing 737</a:t>
            </a:r>
            <a:endParaRPr lang="en-US" sz="16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42CC3F-2C2A-2453-88BB-B1854B6EA6C4}"/>
              </a:ext>
            </a:extLst>
          </p:cNvPr>
          <p:cNvSpPr txBox="1"/>
          <p:nvPr/>
        </p:nvSpPr>
        <p:spPr>
          <a:xfrm>
            <a:off x="6001914" y="4934259"/>
            <a:ext cx="559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USA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92948C2-E781-9170-2B0D-817528032052}"/>
              </a:ext>
            </a:extLst>
          </p:cNvPr>
          <p:cNvSpPr txBox="1"/>
          <p:nvPr/>
        </p:nvSpPr>
        <p:spPr>
          <a:xfrm>
            <a:off x="10119883" y="4873027"/>
            <a:ext cx="1927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5200 Nautical Miles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0037AB-B722-12D2-19E8-B68502521E83}"/>
              </a:ext>
            </a:extLst>
          </p:cNvPr>
          <p:cNvSpPr txBox="1"/>
          <p:nvPr/>
        </p:nvSpPr>
        <p:spPr>
          <a:xfrm>
            <a:off x="8098112" y="4872518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C2B33"/>
                </a:solidFill>
                <a:effectLst/>
                <a:highlight>
                  <a:srgbClr val="FFFFFF"/>
                </a:highlight>
                <a:latin typeface="Optimistic"/>
              </a:rPr>
              <a:t>CFM56</a:t>
            </a:r>
            <a:r>
              <a:rPr lang="en-US" sz="1600" b="0" i="0" dirty="0">
                <a:solidFill>
                  <a:srgbClr val="1C2B33"/>
                </a:solidFill>
                <a:effectLst/>
                <a:highlight>
                  <a:srgbClr val="FFFFFF"/>
                </a:highlight>
                <a:latin typeface="Optimistic"/>
              </a:rPr>
              <a:t>-7B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65186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F46F3-D6AA-8D3F-0952-56ACEA07C9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161" y="2305740"/>
            <a:ext cx="11938081" cy="32342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5C500-4648-0B70-977E-E0DCE566DB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8413" y="3114694"/>
            <a:ext cx="1706757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78857-F958-F10E-8196-0306893376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679" y="3253967"/>
            <a:ext cx="568873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01BE7-69F1-7530-4F53-BF69D2715AE0}"/>
              </a:ext>
            </a:extLst>
          </p:cNvPr>
          <p:cNvSpPr txBox="1"/>
          <p:nvPr/>
        </p:nvSpPr>
        <p:spPr>
          <a:xfrm>
            <a:off x="1153471" y="3204233"/>
            <a:ext cx="54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522D56B-E2C1-5683-FDED-22C4AAA7D7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112" y="3922850"/>
            <a:ext cx="11621547" cy="15716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8D5944-7CDD-8264-7826-AD9550C739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111" y="3849476"/>
            <a:ext cx="9121845" cy="1307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9FA01F-A912-BEF5-A9AC-E2D87FC4DB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066370"/>
            <a:ext cx="12192000" cy="27513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9BA282-A4F0-E56B-ED8D-43787FF6BB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749" y="5698980"/>
            <a:ext cx="11938081" cy="3234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990A42-10E2-2293-D88E-EF2AFB3FD4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5252" y="7295502"/>
            <a:ext cx="9121845" cy="1307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9F2EA9-D945-163A-5D3C-167057A39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16" b="12518"/>
          <a:stretch/>
        </p:blipFill>
        <p:spPr>
          <a:xfrm>
            <a:off x="0" y="8455100"/>
            <a:ext cx="12192000" cy="611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809573-6EB8-1143-8383-E63D6E8DD6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9445" y="6014079"/>
            <a:ext cx="812800" cy="4111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16A47F-A1B3-056C-4F26-788E43DABF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5564" y="7910820"/>
            <a:ext cx="2783498" cy="41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38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FF0524-013B-B101-450A-6A35C033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31" y="0"/>
            <a:ext cx="353993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2FBE-7E7A-9A24-F63D-C4850A69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6" y="1553892"/>
            <a:ext cx="3533183" cy="67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4FADA-C736-A8DA-2D0C-276CD76D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28"/>
          <a:stretch/>
        </p:blipFill>
        <p:spPr>
          <a:xfrm>
            <a:off x="4326031" y="2447839"/>
            <a:ext cx="3539938" cy="4222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8D3C43-023B-4DF3-1F12-7EDD5758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882" y="2180338"/>
            <a:ext cx="3375106" cy="2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6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FF0524-013B-B101-450A-6A35C033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31" y="0"/>
            <a:ext cx="353993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02FBE-7E7A-9A24-F63D-C4850A699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786" y="1553892"/>
            <a:ext cx="3533183" cy="67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A4FADA-C736-A8DA-2D0C-276CD76D3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428"/>
          <a:stretch/>
        </p:blipFill>
        <p:spPr>
          <a:xfrm>
            <a:off x="4326031" y="4081193"/>
            <a:ext cx="3539938" cy="4222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8D3C43-023B-4DF3-1F12-7EDD57580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0882" y="2180338"/>
            <a:ext cx="3375106" cy="293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D478A-BCEE-CF78-A1F1-D437D685D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8626" y="2180338"/>
            <a:ext cx="3367362" cy="191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81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CABB6-5044-9C88-2D00-C97DA0C7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187" y="0"/>
            <a:ext cx="35556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24AB95-697A-42AF-5D73-4B1AB714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80"/>
          <a:stretch/>
        </p:blipFill>
        <p:spPr>
          <a:xfrm>
            <a:off x="4318186" y="3298372"/>
            <a:ext cx="3555625" cy="3766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C83A6-BA19-8C31-C44A-880F6E24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507" y="3088822"/>
            <a:ext cx="2481035" cy="209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37772-9DEA-99AC-18F8-8C640EC99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7" b="2353"/>
          <a:stretch/>
        </p:blipFill>
        <p:spPr>
          <a:xfrm>
            <a:off x="4318183" y="837203"/>
            <a:ext cx="3420621" cy="660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55330-515F-0608-FC7C-4A64F8D9D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88"/>
          <a:stretch/>
        </p:blipFill>
        <p:spPr>
          <a:xfrm>
            <a:off x="4318185" y="1798082"/>
            <a:ext cx="3555625" cy="4664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00073-966C-1612-2C19-8DFEDBBD2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79"/>
          <a:stretch/>
        </p:blipFill>
        <p:spPr>
          <a:xfrm>
            <a:off x="4318183" y="2879273"/>
            <a:ext cx="3555625" cy="376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E225E-E662-ADAD-9334-B703A46B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507" y="2678290"/>
            <a:ext cx="1617436" cy="200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E081C-6BD1-A613-53E9-74C2CA658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371" y="2678290"/>
            <a:ext cx="850900" cy="200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A091FF-9156-AFF3-64F3-2BC1FE718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147" y="1499722"/>
            <a:ext cx="3375106" cy="293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10E87-EF80-D32B-4312-7D5E140F6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183" y="472597"/>
            <a:ext cx="3420620" cy="3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8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ECABB6-5044-9C88-2D00-C97DA0C71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187" y="0"/>
            <a:ext cx="35556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24AB95-697A-42AF-5D73-4B1AB714D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80"/>
          <a:stretch/>
        </p:blipFill>
        <p:spPr>
          <a:xfrm>
            <a:off x="4318186" y="3298372"/>
            <a:ext cx="3555625" cy="3766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C83A6-BA19-8C31-C44A-880F6E24B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507" y="3088822"/>
            <a:ext cx="2481035" cy="209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37772-9DEA-99AC-18F8-8C640EC99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87" b="2353"/>
          <a:stretch/>
        </p:blipFill>
        <p:spPr>
          <a:xfrm>
            <a:off x="4318183" y="837203"/>
            <a:ext cx="3420621" cy="660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55330-515F-0608-FC7C-4A64F8D9D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88"/>
          <a:stretch/>
        </p:blipFill>
        <p:spPr>
          <a:xfrm>
            <a:off x="4318185" y="1798082"/>
            <a:ext cx="3555625" cy="4664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00073-966C-1612-2C19-8DFEDBBD2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79"/>
          <a:stretch/>
        </p:blipFill>
        <p:spPr>
          <a:xfrm>
            <a:off x="4318183" y="2879273"/>
            <a:ext cx="3555625" cy="3766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0E225E-E662-ADAD-9334-B703A46B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507" y="2678290"/>
            <a:ext cx="1617436" cy="2009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DE081C-6BD1-A613-53E9-74C2CA658D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5371" y="2678290"/>
            <a:ext cx="850900" cy="200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A091FF-9156-AFF3-64F3-2BC1FE7182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3147" y="1499722"/>
            <a:ext cx="3375106" cy="293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10E87-EF80-D32B-4312-7D5E140F69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183" y="472597"/>
            <a:ext cx="3420620" cy="359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A5DE84-6886-109B-0132-C840C6BCB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8650" y="2678290"/>
            <a:ext cx="1599294" cy="227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59FFB0-10D1-3F4B-5281-5010C00B4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73"/>
          <a:stretch/>
        </p:blipFill>
        <p:spPr>
          <a:xfrm>
            <a:off x="4318182" y="4039976"/>
            <a:ext cx="3555625" cy="30125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F1E770-53FD-0477-F2B6-EDB8CADE2E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3147" y="3205855"/>
            <a:ext cx="1457810" cy="622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B0DB669-F3B3-DFA4-D2B8-871E0722444C}"/>
              </a:ext>
            </a:extLst>
          </p:cNvPr>
          <p:cNvSpPr txBox="1"/>
          <p:nvPr/>
        </p:nvSpPr>
        <p:spPr>
          <a:xfrm>
            <a:off x="1294973" y="3581934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Number of Group Item Header columns: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76C8AF-DB18-9996-B0DE-A5E6521C6189}"/>
              </a:ext>
            </a:extLst>
          </p:cNvPr>
          <p:cNvSpPr txBox="1"/>
          <p:nvPr/>
        </p:nvSpPr>
        <p:spPr>
          <a:xfrm>
            <a:off x="1294973" y="4007103"/>
            <a:ext cx="22573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Number of Group Item Child columns</a:t>
            </a:r>
          </a:p>
        </p:txBody>
      </p:sp>
    </p:spTree>
    <p:extLst>
      <p:ext uri="{BB962C8B-B14F-4D97-AF65-F5344CB8AC3E}">
        <p14:creationId xmlns:p14="http://schemas.microsoft.com/office/powerpoint/2010/main" val="2582992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6A634-4883-560B-1F54-37E4FE79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600" y="0"/>
            <a:ext cx="37908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EB39C0-4494-6334-0BBA-5ABBE40D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45000" cy="6337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5951FF-2C50-2478-802E-86A0483BE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199" y="959891"/>
            <a:ext cx="3790799" cy="4335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BF6535-3CEA-22D4-0E91-FE7D63989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97" y="1308339"/>
            <a:ext cx="3295649" cy="2120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30237B-4392-4F51-C7BB-ED1C9601E5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503" b="22571"/>
          <a:stretch/>
        </p:blipFill>
        <p:spPr>
          <a:xfrm>
            <a:off x="624296" y="2133607"/>
            <a:ext cx="1848575" cy="44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9727F-3D8A-715E-6746-F4F86D4633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767" t="26000" r="3884"/>
          <a:stretch/>
        </p:blipFill>
        <p:spPr>
          <a:xfrm>
            <a:off x="2524021" y="2115771"/>
            <a:ext cx="1412977" cy="4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60AF17-466D-FFDD-BF8A-3871A5E29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298" y="1308339"/>
            <a:ext cx="1848576" cy="5004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4F465-AB9E-26D1-EC1F-DE72FD38B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749" y="2641050"/>
            <a:ext cx="3178159" cy="619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83BE30-D113-5587-D5DD-EBE21B691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298" y="1875319"/>
            <a:ext cx="1493335" cy="240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4273E2-5D91-8020-AD58-1E023F830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4021" y="1368038"/>
            <a:ext cx="1412974" cy="44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13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5E228-77DF-1F47-1A74-8E21292A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0" y="0"/>
            <a:ext cx="35347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5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B12FC7-5B32-775D-C569-DB47C2A0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122" y="0"/>
            <a:ext cx="356575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5B281E-E782-14FC-4DF0-FE7AEFBBC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767" y="1482966"/>
            <a:ext cx="3606110" cy="6228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3011F7-297F-8E91-C276-9580F8665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562" y="710062"/>
            <a:ext cx="3198813" cy="472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BD578-517B-17C3-9A35-A49FE9CBC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4562" y="1201864"/>
            <a:ext cx="3198813" cy="28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39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D62280-9A06-3843-4DB8-122F82AC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547"/>
            <a:ext cx="12192000" cy="498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004000-39AB-9368-BCED-20967001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223" y="1366772"/>
            <a:ext cx="946526" cy="2080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3BA3D-9091-0FCF-8D7F-8CDF5D59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350" y="1414396"/>
            <a:ext cx="723900" cy="135003"/>
          </a:xfrm>
          <a:prstGeom prst="rect">
            <a:avLst/>
          </a:prstGeom>
        </p:spPr>
      </p:pic>
      <p:sp>
        <p:nvSpPr>
          <p:cNvPr id="12" name="Triangle 11">
            <a:extLst>
              <a:ext uri="{FF2B5EF4-FFF2-40B4-BE49-F238E27FC236}">
                <a16:creationId xmlns:a16="http://schemas.microsoft.com/office/drawing/2014/main" id="{D7435C40-F874-D41E-CBD4-C260ECB9DC48}"/>
              </a:ext>
            </a:extLst>
          </p:cNvPr>
          <p:cNvSpPr/>
          <p:nvPr/>
        </p:nvSpPr>
        <p:spPr>
          <a:xfrm rot="5400000">
            <a:off x="6307267" y="1427406"/>
            <a:ext cx="116437" cy="904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2B134-52F0-0E91-0635-70ED07B5085A}"/>
              </a:ext>
            </a:extLst>
          </p:cNvPr>
          <p:cNvSpPr txBox="1"/>
          <p:nvPr/>
        </p:nvSpPr>
        <p:spPr>
          <a:xfrm>
            <a:off x="6129477" y="1358786"/>
            <a:ext cx="190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0989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6A786F-E55B-6E0C-E195-61D76563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49" y="-127322"/>
            <a:ext cx="352985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0BD840-25E4-A812-01A9-904AA91E7A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196"/>
          <a:stretch/>
        </p:blipFill>
        <p:spPr>
          <a:xfrm>
            <a:off x="2467549" y="6242697"/>
            <a:ext cx="3529853" cy="47186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38329-682E-8169-B296-192DCF569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38" y="2829870"/>
            <a:ext cx="3354517" cy="3960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70D90-68AF-2440-EFA5-F73A37336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138" y="1813217"/>
            <a:ext cx="169763" cy="167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9433E5-7CD4-6603-E5B1-9BB7422F7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54936" y="1807760"/>
            <a:ext cx="136147" cy="168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11D91-19F3-F419-9A26-539B99A009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550"/>
          <a:stretch/>
        </p:blipFill>
        <p:spPr>
          <a:xfrm>
            <a:off x="2438339" y="293738"/>
            <a:ext cx="3559063" cy="1455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819BED-64F7-027B-76E9-68507A6FD6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71" t="85380" r="63685" b="5005"/>
          <a:stretch/>
        </p:blipFill>
        <p:spPr>
          <a:xfrm>
            <a:off x="3346563" y="1792437"/>
            <a:ext cx="403762" cy="1676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87790-4C31-D6E2-878D-673161FB8E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8728" y="2014950"/>
            <a:ext cx="3342927" cy="484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4A5EDE-9920-942A-273B-3F5F8D83B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048" y="2533780"/>
            <a:ext cx="3342927" cy="29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12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401BC3-3766-0685-424C-E5598D173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21" y="0"/>
            <a:ext cx="352955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369E3A-A0AD-8549-3E4B-35085A6BD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720" y="3111500"/>
            <a:ext cx="3352280" cy="2006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1F6214-8971-A2CA-17B6-B7E8233B5264}"/>
              </a:ext>
            </a:extLst>
          </p:cNvPr>
          <p:cNvSpPr txBox="1"/>
          <p:nvPr/>
        </p:nvSpPr>
        <p:spPr>
          <a:xfrm>
            <a:off x="4394720" y="3305889"/>
            <a:ext cx="2409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Number of Group Item Header columns: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44205-E6D0-2FB7-CA2D-C6E508E5C793}"/>
              </a:ext>
            </a:extLst>
          </p:cNvPr>
          <p:cNvSpPr txBox="1"/>
          <p:nvPr/>
        </p:nvSpPr>
        <p:spPr>
          <a:xfrm>
            <a:off x="4394720" y="3731058"/>
            <a:ext cx="23278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Number of Group Item Parent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4BA95-CC51-5DF4-3071-64CDA43B0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63" t="45556" r="25939" b="49130"/>
          <a:stretch/>
        </p:blipFill>
        <p:spPr>
          <a:xfrm>
            <a:off x="6709563" y="3246794"/>
            <a:ext cx="1005840" cy="364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75AFD8-90F1-78CB-A542-EE315E7E6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63" t="45556" r="25939" b="49130"/>
          <a:stretch/>
        </p:blipFill>
        <p:spPr>
          <a:xfrm>
            <a:off x="6709563" y="3667007"/>
            <a:ext cx="1005840" cy="364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F8D10D-1ECA-2A0C-CAA6-6982855EA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54" y="3299321"/>
            <a:ext cx="327966" cy="246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F4D70B-0088-82A5-C6F0-AEFC7462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54" y="3726101"/>
            <a:ext cx="327966" cy="246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DB2E9E-4E36-BD1E-6191-3057D4DAA87F}"/>
              </a:ext>
            </a:extLst>
          </p:cNvPr>
          <p:cNvSpPr txBox="1"/>
          <p:nvPr/>
        </p:nvSpPr>
        <p:spPr>
          <a:xfrm>
            <a:off x="6808815" y="3312457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BC4F3-A308-8CAE-09BE-F288CE50952D}"/>
              </a:ext>
            </a:extLst>
          </p:cNvPr>
          <p:cNvSpPr txBox="1"/>
          <p:nvPr/>
        </p:nvSpPr>
        <p:spPr>
          <a:xfrm>
            <a:off x="6804354" y="3726100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94058-75B4-BA53-1EE9-13F48C2FD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56"/>
          <a:stretch/>
        </p:blipFill>
        <p:spPr>
          <a:xfrm>
            <a:off x="4370410" y="4426857"/>
            <a:ext cx="3529557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E6CC76-D1F8-E712-95E9-B73152D8E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76"/>
          <a:stretch/>
        </p:blipFill>
        <p:spPr>
          <a:xfrm>
            <a:off x="4331220" y="5826370"/>
            <a:ext cx="3529557" cy="639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4FA919-6B2B-D9FA-3602-4715C3AF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368" y="4142581"/>
            <a:ext cx="327966" cy="2462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54927C-3FD3-8057-4510-841C97D1ACE1}"/>
              </a:ext>
            </a:extLst>
          </p:cNvPr>
          <p:cNvSpPr txBox="1"/>
          <p:nvPr/>
        </p:nvSpPr>
        <p:spPr>
          <a:xfrm>
            <a:off x="4400225" y="4085192"/>
            <a:ext cx="22573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Number of Group Item Child columns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FF4662-2DDF-9095-6220-51825BB33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63" t="45556" r="25939" b="49130"/>
          <a:stretch/>
        </p:blipFill>
        <p:spPr>
          <a:xfrm>
            <a:off x="6709563" y="4081245"/>
            <a:ext cx="1005840" cy="3644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EF7ADE-A2FB-3AB0-B114-40C47445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354" y="4140339"/>
            <a:ext cx="327966" cy="2462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B16329-0C84-7040-3AA5-D731521514B2}"/>
              </a:ext>
            </a:extLst>
          </p:cNvPr>
          <p:cNvSpPr txBox="1"/>
          <p:nvPr/>
        </p:nvSpPr>
        <p:spPr>
          <a:xfrm>
            <a:off x="6792207" y="4137269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52A631-0FBD-70BD-C85E-FCE72E747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459" y="4476611"/>
            <a:ext cx="327966" cy="2462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73C6D0-0102-8CE1-3C08-0D873F3838E2}"/>
              </a:ext>
            </a:extLst>
          </p:cNvPr>
          <p:cNvSpPr txBox="1"/>
          <p:nvPr/>
        </p:nvSpPr>
        <p:spPr>
          <a:xfrm>
            <a:off x="6095998" y="4488193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8A6B24-7840-16CE-743B-694EB02526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675"/>
          <a:stretch/>
        </p:blipFill>
        <p:spPr>
          <a:xfrm>
            <a:off x="4326037" y="-276173"/>
            <a:ext cx="3534740" cy="269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989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CC54BA-8CF0-A816-9FBA-22BDBF4F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0" y="0"/>
            <a:ext cx="35347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5031E-6B92-7005-4194-307D10B3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2" t="35853" r="93790" b="61652"/>
          <a:stretch/>
        </p:blipFill>
        <p:spPr>
          <a:xfrm rot="5400000">
            <a:off x="562331" y="2449809"/>
            <a:ext cx="122246" cy="171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136DA-BF0A-3034-F2E1-4189844E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0" y="2695931"/>
            <a:ext cx="3442722" cy="135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1BAC7F-32D5-8365-D7D1-E3950C0C4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9"/>
          <a:stretch/>
        </p:blipFill>
        <p:spPr>
          <a:xfrm>
            <a:off x="588054" y="2876558"/>
            <a:ext cx="3323818" cy="1502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FFFD82F-81BB-1DD2-A351-35685B708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31" b="1"/>
          <a:stretch/>
        </p:blipFill>
        <p:spPr>
          <a:xfrm>
            <a:off x="469150" y="4595322"/>
            <a:ext cx="3534740" cy="41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7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5E228-77DF-1F47-1A74-8E21292A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0" y="0"/>
            <a:ext cx="353474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260AA0-3921-FB8D-2D17-299FD2AE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90" y="3192148"/>
            <a:ext cx="3369077" cy="4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294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5C500-4648-0B70-977E-E0DCE566D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8413" y="3114694"/>
            <a:ext cx="1706757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78857-F958-F10E-8196-0306893376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679" y="3253967"/>
            <a:ext cx="568873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01BE7-69F1-7530-4F53-BF69D2715AE0}"/>
              </a:ext>
            </a:extLst>
          </p:cNvPr>
          <p:cNvSpPr txBox="1"/>
          <p:nvPr/>
        </p:nvSpPr>
        <p:spPr>
          <a:xfrm>
            <a:off x="1153471" y="3204233"/>
            <a:ext cx="54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B2AC8A-8323-B70B-E365-5195AE515D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882" y="3926463"/>
            <a:ext cx="5394039" cy="679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4990DC-1A2A-3BBE-AE1B-15A6097759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404" y="1924121"/>
            <a:ext cx="1415857" cy="3392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A3067F-3CC7-1674-E18F-552BC0500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4330" y="4056822"/>
            <a:ext cx="2284968" cy="5274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07DC0C-E3CD-AABC-EA80-A49E9537F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9669-F19E-F030-6512-CB64B51E44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24" y="2169366"/>
            <a:ext cx="11926352" cy="350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6593-6DE5-074C-D446-1D6F60F921A2}"/>
              </a:ext>
            </a:extLst>
          </p:cNvPr>
          <p:cNvSpPr txBox="1"/>
          <p:nvPr/>
        </p:nvSpPr>
        <p:spPr>
          <a:xfrm>
            <a:off x="356475" y="2084846"/>
            <a:ext cx="1044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4400-0686-F5D8-86C4-669CF9DA8215}"/>
              </a:ext>
            </a:extLst>
          </p:cNvPr>
          <p:cNvSpPr txBox="1"/>
          <p:nvPr/>
        </p:nvSpPr>
        <p:spPr>
          <a:xfrm>
            <a:off x="356475" y="2392623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V10462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C1350-9DC9-87C0-8DD8-850159E0038F}"/>
              </a:ext>
            </a:extLst>
          </p:cNvPr>
          <p:cNvSpPr txBox="1"/>
          <p:nvPr/>
        </p:nvSpPr>
        <p:spPr>
          <a:xfrm>
            <a:off x="1873650" y="2079052"/>
            <a:ext cx="147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18D44-F310-9CCB-A7DC-188568F3E74B}"/>
              </a:ext>
            </a:extLst>
          </p:cNvPr>
          <p:cNvSpPr txBox="1"/>
          <p:nvPr/>
        </p:nvSpPr>
        <p:spPr>
          <a:xfrm>
            <a:off x="4059943" y="2079051"/>
            <a:ext cx="62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806E-4A85-77A0-4F83-0DD6E1250042}"/>
              </a:ext>
            </a:extLst>
          </p:cNvPr>
          <p:cNvSpPr txBox="1"/>
          <p:nvPr/>
        </p:nvSpPr>
        <p:spPr>
          <a:xfrm>
            <a:off x="5820945" y="2079051"/>
            <a:ext cx="17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Agreement 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FB94A-A173-AC5E-603C-11B3C4BD2E86}"/>
              </a:ext>
            </a:extLst>
          </p:cNvPr>
          <p:cNvSpPr txBox="1"/>
          <p:nvPr/>
        </p:nvSpPr>
        <p:spPr>
          <a:xfrm>
            <a:off x="8357590" y="2079050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CC019-00CF-BC59-D644-F01D5857705B}"/>
              </a:ext>
            </a:extLst>
          </p:cNvPr>
          <p:cNvSpPr txBox="1"/>
          <p:nvPr/>
        </p:nvSpPr>
        <p:spPr>
          <a:xfrm>
            <a:off x="1873650" y="2402097"/>
            <a:ext cx="102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3CB3C-DCFE-9468-5458-23283F6EFE12}"/>
              </a:ext>
            </a:extLst>
          </p:cNvPr>
          <p:cNvSpPr txBox="1"/>
          <p:nvPr/>
        </p:nvSpPr>
        <p:spPr>
          <a:xfrm>
            <a:off x="4042150" y="2390364"/>
            <a:ext cx="129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Jones, Spark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2EDF9-94A5-B03E-CE10-8AD457EA48D2}"/>
              </a:ext>
            </a:extLst>
          </p:cNvPr>
          <p:cNvSpPr txBox="1"/>
          <p:nvPr/>
        </p:nvSpPr>
        <p:spPr>
          <a:xfrm>
            <a:off x="5800367" y="2386827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103781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2D9D0-C49B-57E8-3A38-AFCB2AD1F612}"/>
              </a:ext>
            </a:extLst>
          </p:cNvPr>
          <p:cNvSpPr txBox="1"/>
          <p:nvPr/>
        </p:nvSpPr>
        <p:spPr>
          <a:xfrm>
            <a:off x="8339619" y="238682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09/13/2020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40A514-563D-C270-5739-4E503F983C2B}"/>
              </a:ext>
            </a:extLst>
          </p:cNvPr>
          <p:cNvSpPr txBox="1"/>
          <p:nvPr/>
        </p:nvSpPr>
        <p:spPr>
          <a:xfrm>
            <a:off x="580358" y="3212870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Weapon Loadout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FCB29-1224-1EF6-D8B3-52994310991A}"/>
              </a:ext>
            </a:extLst>
          </p:cNvPr>
          <p:cNvSpPr txBox="1"/>
          <p:nvPr/>
        </p:nvSpPr>
        <p:spPr>
          <a:xfrm>
            <a:off x="580358" y="3788242"/>
            <a:ext cx="2640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Capacitor Specifications</a:t>
            </a:r>
          </a:p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59EC41-741F-147D-13B3-A4928D5ECAF9}"/>
              </a:ext>
            </a:extLst>
          </p:cNvPr>
          <p:cNvSpPr txBox="1"/>
          <p:nvPr/>
        </p:nvSpPr>
        <p:spPr>
          <a:xfrm>
            <a:off x="580358" y="4378319"/>
            <a:ext cx="289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Capacitor Packaging Specs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275512-5A66-725A-BD1D-C955F6F38A3F}"/>
              </a:ext>
            </a:extLst>
          </p:cNvPr>
          <p:cNvSpPr txBox="1"/>
          <p:nvPr/>
        </p:nvSpPr>
        <p:spPr>
          <a:xfrm>
            <a:off x="580358" y="4978223"/>
            <a:ext cx="28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Plant Specifications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E2E613E4-59A2-8D1A-A0B1-2F4585077BF9}"/>
              </a:ext>
            </a:extLst>
          </p:cNvPr>
          <p:cNvSpPr/>
          <p:nvPr/>
        </p:nvSpPr>
        <p:spPr>
          <a:xfrm>
            <a:off x="348817" y="3307233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8D75DEF2-A9B5-D348-43D7-97D2F50147AA}"/>
              </a:ext>
            </a:extLst>
          </p:cNvPr>
          <p:cNvSpPr/>
          <p:nvPr/>
        </p:nvSpPr>
        <p:spPr>
          <a:xfrm>
            <a:off x="351023" y="3888365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95E613ED-DD8D-B654-4983-B74B32379CA5}"/>
              </a:ext>
            </a:extLst>
          </p:cNvPr>
          <p:cNvSpPr/>
          <p:nvPr/>
        </p:nvSpPr>
        <p:spPr>
          <a:xfrm>
            <a:off x="348516" y="4469497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1FCDB054-77CA-C040-6449-2B1C0E1AADC0}"/>
              </a:ext>
            </a:extLst>
          </p:cNvPr>
          <p:cNvSpPr/>
          <p:nvPr/>
        </p:nvSpPr>
        <p:spPr>
          <a:xfrm>
            <a:off x="348516" y="5068794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02DB938-5C99-1E5C-6EF5-E9EA9A789CE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9157" b="20812"/>
          <a:stretch/>
        </p:blipFill>
        <p:spPr>
          <a:xfrm>
            <a:off x="147434" y="5439617"/>
            <a:ext cx="11938081" cy="3244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4C9073-BBB1-F6F5-1C09-7CCA000CD3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649" y="2864479"/>
            <a:ext cx="280115" cy="32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15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5C500-4648-0B70-977E-E0DCE566D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8413" y="3114694"/>
            <a:ext cx="1706757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78857-F958-F10E-8196-0306893376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679" y="3253967"/>
            <a:ext cx="568873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01BE7-69F1-7530-4F53-BF69D2715AE0}"/>
              </a:ext>
            </a:extLst>
          </p:cNvPr>
          <p:cNvSpPr txBox="1"/>
          <p:nvPr/>
        </p:nvSpPr>
        <p:spPr>
          <a:xfrm>
            <a:off x="1153471" y="3204233"/>
            <a:ext cx="54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B2AC8A-8323-B70B-E365-5195AE515D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882" y="3926463"/>
            <a:ext cx="5394039" cy="679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4990DC-1A2A-3BBE-AE1B-15A6097759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404" y="1924121"/>
            <a:ext cx="1415857" cy="3392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A3067F-3CC7-1674-E18F-552BC0500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4330" y="4056822"/>
            <a:ext cx="2284968" cy="5274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07DC0C-E3CD-AABC-EA80-A49E9537F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9669-F19E-F030-6512-CB64B51E44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24" y="2169366"/>
            <a:ext cx="11926352" cy="350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6593-6DE5-074C-D446-1D6F60F921A2}"/>
              </a:ext>
            </a:extLst>
          </p:cNvPr>
          <p:cNvSpPr txBox="1"/>
          <p:nvPr/>
        </p:nvSpPr>
        <p:spPr>
          <a:xfrm>
            <a:off x="356475" y="2084846"/>
            <a:ext cx="1044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4400-0686-F5D8-86C4-669CF9DA8215}"/>
              </a:ext>
            </a:extLst>
          </p:cNvPr>
          <p:cNvSpPr txBox="1"/>
          <p:nvPr/>
        </p:nvSpPr>
        <p:spPr>
          <a:xfrm>
            <a:off x="356475" y="2392623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V10462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C1350-9DC9-87C0-8DD8-850159E0038F}"/>
              </a:ext>
            </a:extLst>
          </p:cNvPr>
          <p:cNvSpPr txBox="1"/>
          <p:nvPr/>
        </p:nvSpPr>
        <p:spPr>
          <a:xfrm>
            <a:off x="1873650" y="2079052"/>
            <a:ext cx="147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18D44-F310-9CCB-A7DC-188568F3E74B}"/>
              </a:ext>
            </a:extLst>
          </p:cNvPr>
          <p:cNvSpPr txBox="1"/>
          <p:nvPr/>
        </p:nvSpPr>
        <p:spPr>
          <a:xfrm>
            <a:off x="4059943" y="2079051"/>
            <a:ext cx="62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806E-4A85-77A0-4F83-0DD6E1250042}"/>
              </a:ext>
            </a:extLst>
          </p:cNvPr>
          <p:cNvSpPr txBox="1"/>
          <p:nvPr/>
        </p:nvSpPr>
        <p:spPr>
          <a:xfrm>
            <a:off x="5820945" y="2079051"/>
            <a:ext cx="17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Agreement 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FB94A-A173-AC5E-603C-11B3C4BD2E86}"/>
              </a:ext>
            </a:extLst>
          </p:cNvPr>
          <p:cNvSpPr txBox="1"/>
          <p:nvPr/>
        </p:nvSpPr>
        <p:spPr>
          <a:xfrm>
            <a:off x="8357590" y="2079050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CC019-00CF-BC59-D644-F01D5857705B}"/>
              </a:ext>
            </a:extLst>
          </p:cNvPr>
          <p:cNvSpPr txBox="1"/>
          <p:nvPr/>
        </p:nvSpPr>
        <p:spPr>
          <a:xfrm>
            <a:off x="1873650" y="2402097"/>
            <a:ext cx="102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3CB3C-DCFE-9468-5458-23283F6EFE12}"/>
              </a:ext>
            </a:extLst>
          </p:cNvPr>
          <p:cNvSpPr txBox="1"/>
          <p:nvPr/>
        </p:nvSpPr>
        <p:spPr>
          <a:xfrm>
            <a:off x="4042150" y="2390364"/>
            <a:ext cx="129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Jones, Spark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2EDF9-94A5-B03E-CE10-8AD457EA48D2}"/>
              </a:ext>
            </a:extLst>
          </p:cNvPr>
          <p:cNvSpPr txBox="1"/>
          <p:nvPr/>
        </p:nvSpPr>
        <p:spPr>
          <a:xfrm>
            <a:off x="5800367" y="2386827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103781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2D9D0-C49B-57E8-3A38-AFCB2AD1F612}"/>
              </a:ext>
            </a:extLst>
          </p:cNvPr>
          <p:cNvSpPr txBox="1"/>
          <p:nvPr/>
        </p:nvSpPr>
        <p:spPr>
          <a:xfrm>
            <a:off x="8339619" y="238682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09/13/2020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40A514-563D-C270-5739-4E503F983C2B}"/>
              </a:ext>
            </a:extLst>
          </p:cNvPr>
          <p:cNvSpPr txBox="1"/>
          <p:nvPr/>
        </p:nvSpPr>
        <p:spPr>
          <a:xfrm>
            <a:off x="580358" y="3212870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Weapon Loadout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AFCB29-1224-1EF6-D8B3-52994310991A}"/>
              </a:ext>
            </a:extLst>
          </p:cNvPr>
          <p:cNvSpPr txBox="1"/>
          <p:nvPr/>
        </p:nvSpPr>
        <p:spPr>
          <a:xfrm>
            <a:off x="580358" y="3788242"/>
            <a:ext cx="2640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Capacitor Specifications</a:t>
            </a:r>
          </a:p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59EC41-741F-147D-13B3-A4928D5ECAF9}"/>
              </a:ext>
            </a:extLst>
          </p:cNvPr>
          <p:cNvSpPr txBox="1"/>
          <p:nvPr/>
        </p:nvSpPr>
        <p:spPr>
          <a:xfrm>
            <a:off x="580358" y="4378319"/>
            <a:ext cx="2893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Capacitor Packaging Specs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275512-5A66-725A-BD1D-C955F6F38A3F}"/>
              </a:ext>
            </a:extLst>
          </p:cNvPr>
          <p:cNvSpPr txBox="1"/>
          <p:nvPr/>
        </p:nvSpPr>
        <p:spPr>
          <a:xfrm>
            <a:off x="580358" y="4978223"/>
            <a:ext cx="282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Plant Specifications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E2E613E4-59A2-8D1A-A0B1-2F4585077BF9}"/>
              </a:ext>
            </a:extLst>
          </p:cNvPr>
          <p:cNvSpPr/>
          <p:nvPr/>
        </p:nvSpPr>
        <p:spPr>
          <a:xfrm>
            <a:off x="348817" y="3307233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8D75DEF2-A9B5-D348-43D7-97D2F50147AA}"/>
              </a:ext>
            </a:extLst>
          </p:cNvPr>
          <p:cNvSpPr/>
          <p:nvPr/>
        </p:nvSpPr>
        <p:spPr>
          <a:xfrm>
            <a:off x="351023" y="3888365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95E613ED-DD8D-B654-4983-B74B32379CA5}"/>
              </a:ext>
            </a:extLst>
          </p:cNvPr>
          <p:cNvSpPr/>
          <p:nvPr/>
        </p:nvSpPr>
        <p:spPr>
          <a:xfrm>
            <a:off x="348516" y="4469497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1FCDB054-77CA-C040-6449-2B1C0E1AADC0}"/>
              </a:ext>
            </a:extLst>
          </p:cNvPr>
          <p:cNvSpPr/>
          <p:nvPr/>
        </p:nvSpPr>
        <p:spPr>
          <a:xfrm>
            <a:off x="348516" y="5068794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02DB938-5C99-1E5C-6EF5-E9EA9A789CE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69157" b="20812"/>
          <a:stretch/>
        </p:blipFill>
        <p:spPr>
          <a:xfrm>
            <a:off x="147434" y="5439617"/>
            <a:ext cx="11938081" cy="3244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437AEA-600D-D4F8-A9AC-D740651D8E9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9229" y="3092879"/>
            <a:ext cx="1828800" cy="2235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82782B0-6720-E387-0FFC-CBF8811F4B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412" y="3760405"/>
            <a:ext cx="1222050" cy="150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B9365E0-D103-BB52-DB24-6B72BA06AB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02811" y="3847059"/>
            <a:ext cx="266700" cy="75357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FBF6E3-6F0E-E4A7-B05A-446ED312250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863820" y="3201345"/>
            <a:ext cx="203690" cy="75357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5B18A9-72F0-6150-99CB-FC42820E0D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2583" y="3463114"/>
            <a:ext cx="265349" cy="23473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329B3D5-384D-367B-BB9A-27414BB3131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6132" y="3827447"/>
            <a:ext cx="1321081" cy="133165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7AC5F44-6186-50C6-208F-54B01C3E15F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6025" y="3470126"/>
            <a:ext cx="242239" cy="24223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9511CF8-6550-7A0E-9879-49D419031FC2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b="19191"/>
          <a:stretch/>
        </p:blipFill>
        <p:spPr>
          <a:xfrm>
            <a:off x="210233" y="2807988"/>
            <a:ext cx="280115" cy="2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956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4990DC-1A2A-3BBE-AE1B-15A609775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403" y="1924121"/>
            <a:ext cx="1415857" cy="33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9669-F19E-F030-6512-CB64B51E44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24" y="2169366"/>
            <a:ext cx="11926352" cy="350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6593-6DE5-074C-D446-1D6F60F921A2}"/>
              </a:ext>
            </a:extLst>
          </p:cNvPr>
          <p:cNvSpPr txBox="1"/>
          <p:nvPr/>
        </p:nvSpPr>
        <p:spPr>
          <a:xfrm>
            <a:off x="371224" y="2084846"/>
            <a:ext cx="1044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4400-0686-F5D8-86C4-669CF9DA8215}"/>
              </a:ext>
            </a:extLst>
          </p:cNvPr>
          <p:cNvSpPr txBox="1"/>
          <p:nvPr/>
        </p:nvSpPr>
        <p:spPr>
          <a:xfrm>
            <a:off x="371224" y="2392623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V10462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C1350-9DC9-87C0-8DD8-850159E0038F}"/>
              </a:ext>
            </a:extLst>
          </p:cNvPr>
          <p:cNvSpPr txBox="1"/>
          <p:nvPr/>
        </p:nvSpPr>
        <p:spPr>
          <a:xfrm>
            <a:off x="1888399" y="2079052"/>
            <a:ext cx="147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18D44-F310-9CCB-A7DC-188568F3E74B}"/>
              </a:ext>
            </a:extLst>
          </p:cNvPr>
          <p:cNvSpPr txBox="1"/>
          <p:nvPr/>
        </p:nvSpPr>
        <p:spPr>
          <a:xfrm>
            <a:off x="4074692" y="2079051"/>
            <a:ext cx="62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806E-4A85-77A0-4F83-0DD6E1250042}"/>
              </a:ext>
            </a:extLst>
          </p:cNvPr>
          <p:cNvSpPr txBox="1"/>
          <p:nvPr/>
        </p:nvSpPr>
        <p:spPr>
          <a:xfrm>
            <a:off x="5835694" y="2079051"/>
            <a:ext cx="17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Agreement 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FB94A-A173-AC5E-603C-11B3C4BD2E86}"/>
              </a:ext>
            </a:extLst>
          </p:cNvPr>
          <p:cNvSpPr txBox="1"/>
          <p:nvPr/>
        </p:nvSpPr>
        <p:spPr>
          <a:xfrm>
            <a:off x="8372339" y="2079050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CC019-00CF-BC59-D644-F01D5857705B}"/>
              </a:ext>
            </a:extLst>
          </p:cNvPr>
          <p:cNvSpPr txBox="1"/>
          <p:nvPr/>
        </p:nvSpPr>
        <p:spPr>
          <a:xfrm>
            <a:off x="1888399" y="2402097"/>
            <a:ext cx="102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3CB3C-DCFE-9468-5458-23283F6EFE12}"/>
              </a:ext>
            </a:extLst>
          </p:cNvPr>
          <p:cNvSpPr txBox="1"/>
          <p:nvPr/>
        </p:nvSpPr>
        <p:spPr>
          <a:xfrm>
            <a:off x="4056899" y="2390364"/>
            <a:ext cx="129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Jones, Spark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2EDF9-94A5-B03E-CE10-8AD457EA48D2}"/>
              </a:ext>
            </a:extLst>
          </p:cNvPr>
          <p:cNvSpPr txBox="1"/>
          <p:nvPr/>
        </p:nvSpPr>
        <p:spPr>
          <a:xfrm>
            <a:off x="5815116" y="2386827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103781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2D9D0-C49B-57E8-3A38-AFCB2AD1F612}"/>
              </a:ext>
            </a:extLst>
          </p:cNvPr>
          <p:cNvSpPr txBox="1"/>
          <p:nvPr/>
        </p:nvSpPr>
        <p:spPr>
          <a:xfrm>
            <a:off x="8354368" y="238682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09/13/2020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C6507C2-2401-FA55-A832-533F50BCC1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93" y="5568838"/>
            <a:ext cx="12048327" cy="2293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08B21A-4714-2D33-BE32-F39723FEB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164" y="2871734"/>
            <a:ext cx="226153" cy="22615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3BE9D1C-12A0-7F58-CC7B-C5788C2A0731}"/>
              </a:ext>
            </a:extLst>
          </p:cNvPr>
          <p:cNvSpPr/>
          <p:nvPr/>
        </p:nvSpPr>
        <p:spPr>
          <a:xfrm>
            <a:off x="283405" y="3254103"/>
            <a:ext cx="11631134" cy="2239794"/>
          </a:xfrm>
          <a:prstGeom prst="rect">
            <a:avLst/>
          </a:prstGeom>
          <a:solidFill>
            <a:srgbClr val="C7F1D9"/>
          </a:solidFill>
          <a:ln w="127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FA3CC-AA22-DB43-BAF5-64ED27831E19}"/>
              </a:ext>
            </a:extLst>
          </p:cNvPr>
          <p:cNvSpPr txBox="1"/>
          <p:nvPr/>
        </p:nvSpPr>
        <p:spPr>
          <a:xfrm>
            <a:off x="566930" y="3223273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Weapon Loadout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3C473821-0FF9-DB35-0CCE-364525711194}"/>
              </a:ext>
            </a:extLst>
          </p:cNvPr>
          <p:cNvSpPr/>
          <p:nvPr/>
        </p:nvSpPr>
        <p:spPr>
          <a:xfrm rot="5400000">
            <a:off x="348817" y="3307233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E6F75D-DD59-B22B-206E-C24DDF667045}"/>
              </a:ext>
            </a:extLst>
          </p:cNvPr>
          <p:cNvSpPr txBox="1"/>
          <p:nvPr/>
        </p:nvSpPr>
        <p:spPr>
          <a:xfrm>
            <a:off x="580358" y="3775398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C969BA-2C09-BC54-756B-3F23B199A321}"/>
              </a:ext>
            </a:extLst>
          </p:cNvPr>
          <p:cNvSpPr txBox="1"/>
          <p:nvPr/>
        </p:nvSpPr>
        <p:spPr>
          <a:xfrm>
            <a:off x="580358" y="4083175"/>
            <a:ext cx="1524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Aircraft Military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9980DE-3EBE-C0B6-EE41-E546524CB525}"/>
              </a:ext>
            </a:extLst>
          </p:cNvPr>
          <p:cNvSpPr txBox="1"/>
          <p:nvPr/>
        </p:nvSpPr>
        <p:spPr>
          <a:xfrm>
            <a:off x="2578608" y="3769604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61FCEC-8B9B-D959-36D4-627A5007F672}"/>
              </a:ext>
            </a:extLst>
          </p:cNvPr>
          <p:cNvSpPr txBox="1"/>
          <p:nvPr/>
        </p:nvSpPr>
        <p:spPr>
          <a:xfrm>
            <a:off x="4897633" y="376960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Bombs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336F16-5459-342D-6168-2CB1474B86CE}"/>
              </a:ext>
            </a:extLst>
          </p:cNvPr>
          <p:cNvSpPr txBox="1"/>
          <p:nvPr/>
        </p:nvSpPr>
        <p:spPr>
          <a:xfrm>
            <a:off x="6186695" y="376960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Carrier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B7894-4FF2-0680-230D-7B71C3799D4E}"/>
              </a:ext>
            </a:extLst>
          </p:cNvPr>
          <p:cNvSpPr txBox="1"/>
          <p:nvPr/>
        </p:nvSpPr>
        <p:spPr>
          <a:xfrm>
            <a:off x="8251397" y="3769602"/>
            <a:ext cx="1531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Runway Distance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83EE5A-B3C4-7B59-52DB-793595087E39}"/>
              </a:ext>
            </a:extLst>
          </p:cNvPr>
          <p:cNvSpPr txBox="1"/>
          <p:nvPr/>
        </p:nvSpPr>
        <p:spPr>
          <a:xfrm>
            <a:off x="10281668" y="3769602"/>
            <a:ext cx="52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Fuel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39A7DD-EE62-7FC4-95DA-7121C3BDEF95}"/>
              </a:ext>
            </a:extLst>
          </p:cNvPr>
          <p:cNvSpPr txBox="1"/>
          <p:nvPr/>
        </p:nvSpPr>
        <p:spPr>
          <a:xfrm>
            <a:off x="2578608" y="4092649"/>
            <a:ext cx="169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 Loadout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EE84FA-E48A-A09E-7B9A-66A8293A597F}"/>
              </a:ext>
            </a:extLst>
          </p:cNvPr>
          <p:cNvSpPr txBox="1"/>
          <p:nvPr/>
        </p:nvSpPr>
        <p:spPr>
          <a:xfrm>
            <a:off x="4879840" y="4080916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CB_13W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083311-6132-5682-C457-0016B3EEEAA7}"/>
              </a:ext>
            </a:extLst>
          </p:cNvPr>
          <p:cNvSpPr txBox="1"/>
          <p:nvPr/>
        </p:nvSpPr>
        <p:spPr>
          <a:xfrm>
            <a:off x="6166117" y="4077379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HMS Queen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0952F-0925-1154-2D85-36050B9CD2C8}"/>
              </a:ext>
            </a:extLst>
          </p:cNvPr>
          <p:cNvSpPr txBox="1"/>
          <p:nvPr/>
        </p:nvSpPr>
        <p:spPr>
          <a:xfrm>
            <a:off x="8233426" y="4077379"/>
            <a:ext cx="1270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1200 Meters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4220D0-360A-D121-EEAA-988D11DD5671}"/>
              </a:ext>
            </a:extLst>
          </p:cNvPr>
          <p:cNvSpPr txBox="1"/>
          <p:nvPr/>
        </p:nvSpPr>
        <p:spPr>
          <a:xfrm>
            <a:off x="10281668" y="4077379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E4BF0F-C95E-CFE2-7D1B-E453E271DC55}"/>
              </a:ext>
            </a:extLst>
          </p:cNvPr>
          <p:cNvSpPr txBox="1"/>
          <p:nvPr/>
        </p:nvSpPr>
        <p:spPr>
          <a:xfrm>
            <a:off x="580358" y="4697584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6CFBB6-B6E3-028D-75E4-2AC877DE0C66}"/>
              </a:ext>
            </a:extLst>
          </p:cNvPr>
          <p:cNvSpPr txBox="1"/>
          <p:nvPr/>
        </p:nvSpPr>
        <p:spPr>
          <a:xfrm>
            <a:off x="2564093" y="469179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Capacity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45BA4B-46B7-46BC-EA37-D3D570857BE7}"/>
              </a:ext>
            </a:extLst>
          </p:cNvPr>
          <p:cNvSpPr txBox="1"/>
          <p:nvPr/>
        </p:nvSpPr>
        <p:spPr>
          <a:xfrm>
            <a:off x="4883118" y="4691789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Cannon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79303B-D42D-3E0A-55AB-51A7474A57F1}"/>
              </a:ext>
            </a:extLst>
          </p:cNvPr>
          <p:cNvSpPr txBox="1"/>
          <p:nvPr/>
        </p:nvSpPr>
        <p:spPr>
          <a:xfrm>
            <a:off x="6172180" y="4691789"/>
            <a:ext cx="1338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Payload Profile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0F4FCA-F176-46BB-E839-DCDAA309E046}"/>
              </a:ext>
            </a:extLst>
          </p:cNvPr>
          <p:cNvSpPr txBox="1"/>
          <p:nvPr/>
        </p:nvSpPr>
        <p:spPr>
          <a:xfrm>
            <a:off x="8236882" y="4691788"/>
            <a:ext cx="139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Height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F759C0-FA31-3CE0-22BE-8791561D952A}"/>
              </a:ext>
            </a:extLst>
          </p:cNvPr>
          <p:cNvSpPr txBox="1"/>
          <p:nvPr/>
        </p:nvSpPr>
        <p:spPr>
          <a:xfrm>
            <a:off x="10267153" y="4691788"/>
            <a:ext cx="134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Width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5EA421A-703E-CDD8-3DB4-4FB505086755}"/>
              </a:ext>
            </a:extLst>
          </p:cNvPr>
          <p:cNvSpPr txBox="1"/>
          <p:nvPr/>
        </p:nvSpPr>
        <p:spPr>
          <a:xfrm>
            <a:off x="580358" y="510463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09/12/2020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C2BA48E-32F9-BEE2-77B4-E6A759C42FA0}"/>
              </a:ext>
            </a:extLst>
          </p:cNvPr>
          <p:cNvSpPr txBox="1"/>
          <p:nvPr/>
        </p:nvSpPr>
        <p:spPr>
          <a:xfrm>
            <a:off x="2578608" y="51141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7553513-4C4E-BBAB-4791-249F8D720663}"/>
              </a:ext>
            </a:extLst>
          </p:cNvPr>
          <p:cNvSpPr txBox="1"/>
          <p:nvPr/>
        </p:nvSpPr>
        <p:spPr>
          <a:xfrm>
            <a:off x="4879840" y="5102377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MYUTR</a:t>
            </a:r>
          </a:p>
        </p:txBody>
      </p:sp>
    </p:spTree>
    <p:extLst>
      <p:ext uri="{BB962C8B-B14F-4D97-AF65-F5344CB8AC3E}">
        <p14:creationId xmlns:p14="http://schemas.microsoft.com/office/powerpoint/2010/main" val="3799357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4990DC-1A2A-3BBE-AE1B-15A609775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403" y="1924121"/>
            <a:ext cx="1415857" cy="339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9669-F19E-F030-6512-CB64B51E44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824" y="2169366"/>
            <a:ext cx="11926352" cy="350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6593-6DE5-074C-D446-1D6F60F921A2}"/>
              </a:ext>
            </a:extLst>
          </p:cNvPr>
          <p:cNvSpPr txBox="1"/>
          <p:nvPr/>
        </p:nvSpPr>
        <p:spPr>
          <a:xfrm>
            <a:off x="371224" y="2084846"/>
            <a:ext cx="1044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4400-0686-F5D8-86C4-669CF9DA8215}"/>
              </a:ext>
            </a:extLst>
          </p:cNvPr>
          <p:cNvSpPr txBox="1"/>
          <p:nvPr/>
        </p:nvSpPr>
        <p:spPr>
          <a:xfrm>
            <a:off x="371224" y="2392623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V10462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C1350-9DC9-87C0-8DD8-850159E0038F}"/>
              </a:ext>
            </a:extLst>
          </p:cNvPr>
          <p:cNvSpPr txBox="1"/>
          <p:nvPr/>
        </p:nvSpPr>
        <p:spPr>
          <a:xfrm>
            <a:off x="1888399" y="2079052"/>
            <a:ext cx="147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18D44-F310-9CCB-A7DC-188568F3E74B}"/>
              </a:ext>
            </a:extLst>
          </p:cNvPr>
          <p:cNvSpPr txBox="1"/>
          <p:nvPr/>
        </p:nvSpPr>
        <p:spPr>
          <a:xfrm>
            <a:off x="4074692" y="2079051"/>
            <a:ext cx="62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806E-4A85-77A0-4F83-0DD6E1250042}"/>
              </a:ext>
            </a:extLst>
          </p:cNvPr>
          <p:cNvSpPr txBox="1"/>
          <p:nvPr/>
        </p:nvSpPr>
        <p:spPr>
          <a:xfrm>
            <a:off x="5835694" y="2079051"/>
            <a:ext cx="17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Agreement 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FB94A-A173-AC5E-603C-11B3C4BD2E86}"/>
              </a:ext>
            </a:extLst>
          </p:cNvPr>
          <p:cNvSpPr txBox="1"/>
          <p:nvPr/>
        </p:nvSpPr>
        <p:spPr>
          <a:xfrm>
            <a:off x="8372339" y="2079050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CC019-00CF-BC59-D644-F01D5857705B}"/>
              </a:ext>
            </a:extLst>
          </p:cNvPr>
          <p:cNvSpPr txBox="1"/>
          <p:nvPr/>
        </p:nvSpPr>
        <p:spPr>
          <a:xfrm>
            <a:off x="1888399" y="2402097"/>
            <a:ext cx="102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3CB3C-DCFE-9468-5458-23283F6EFE12}"/>
              </a:ext>
            </a:extLst>
          </p:cNvPr>
          <p:cNvSpPr txBox="1"/>
          <p:nvPr/>
        </p:nvSpPr>
        <p:spPr>
          <a:xfrm>
            <a:off x="4056899" y="2390364"/>
            <a:ext cx="129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Jones, Spark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2EDF9-94A5-B03E-CE10-8AD457EA48D2}"/>
              </a:ext>
            </a:extLst>
          </p:cNvPr>
          <p:cNvSpPr txBox="1"/>
          <p:nvPr/>
        </p:nvSpPr>
        <p:spPr>
          <a:xfrm>
            <a:off x="5815116" y="2386827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103781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2D9D0-C49B-57E8-3A38-AFCB2AD1F612}"/>
              </a:ext>
            </a:extLst>
          </p:cNvPr>
          <p:cNvSpPr txBox="1"/>
          <p:nvPr/>
        </p:nvSpPr>
        <p:spPr>
          <a:xfrm>
            <a:off x="8354368" y="238682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09/13/2020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C6507C2-2401-FA55-A832-533F50BCC1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93" y="5568838"/>
            <a:ext cx="12048327" cy="22935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08B21A-4714-2D33-BE32-F39723FEB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8164" y="2871734"/>
            <a:ext cx="226153" cy="22615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3BE9D1C-12A0-7F58-CC7B-C5788C2A0731}"/>
              </a:ext>
            </a:extLst>
          </p:cNvPr>
          <p:cNvSpPr/>
          <p:nvPr/>
        </p:nvSpPr>
        <p:spPr>
          <a:xfrm>
            <a:off x="283405" y="3254103"/>
            <a:ext cx="11631134" cy="2239794"/>
          </a:xfrm>
          <a:prstGeom prst="rect">
            <a:avLst/>
          </a:prstGeom>
          <a:solidFill>
            <a:srgbClr val="C7F1D9"/>
          </a:solidFill>
          <a:ln w="127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7FA3CC-AA22-DB43-BAF5-64ED27831E19}"/>
              </a:ext>
            </a:extLst>
          </p:cNvPr>
          <p:cNvSpPr txBox="1"/>
          <p:nvPr/>
        </p:nvSpPr>
        <p:spPr>
          <a:xfrm>
            <a:off x="566930" y="3223273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Weapon Loadout</a:t>
            </a:r>
          </a:p>
        </p:txBody>
      </p:sp>
      <p:sp>
        <p:nvSpPr>
          <p:cNvPr id="49" name="Chevron 48">
            <a:extLst>
              <a:ext uri="{FF2B5EF4-FFF2-40B4-BE49-F238E27FC236}">
                <a16:creationId xmlns:a16="http://schemas.microsoft.com/office/drawing/2014/main" id="{3C473821-0FF9-DB35-0CCE-364525711194}"/>
              </a:ext>
            </a:extLst>
          </p:cNvPr>
          <p:cNvSpPr/>
          <p:nvPr/>
        </p:nvSpPr>
        <p:spPr>
          <a:xfrm rot="5400000">
            <a:off x="348817" y="3307233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E6F75D-DD59-B22B-206E-C24DDF667045}"/>
              </a:ext>
            </a:extLst>
          </p:cNvPr>
          <p:cNvSpPr txBox="1"/>
          <p:nvPr/>
        </p:nvSpPr>
        <p:spPr>
          <a:xfrm>
            <a:off x="580358" y="3775398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C969BA-2C09-BC54-756B-3F23B199A321}"/>
              </a:ext>
            </a:extLst>
          </p:cNvPr>
          <p:cNvSpPr txBox="1"/>
          <p:nvPr/>
        </p:nvSpPr>
        <p:spPr>
          <a:xfrm>
            <a:off x="580358" y="4083175"/>
            <a:ext cx="1524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Aircraft Military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39980DE-3EBE-C0B6-EE41-E546524CB525}"/>
              </a:ext>
            </a:extLst>
          </p:cNvPr>
          <p:cNvSpPr txBox="1"/>
          <p:nvPr/>
        </p:nvSpPr>
        <p:spPr>
          <a:xfrm>
            <a:off x="2578608" y="3769604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61FCEC-8B9B-D959-36D4-627A5007F672}"/>
              </a:ext>
            </a:extLst>
          </p:cNvPr>
          <p:cNvSpPr txBox="1"/>
          <p:nvPr/>
        </p:nvSpPr>
        <p:spPr>
          <a:xfrm>
            <a:off x="4897633" y="376960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Bombs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336F16-5459-342D-6168-2CB1474B86CE}"/>
              </a:ext>
            </a:extLst>
          </p:cNvPr>
          <p:cNvSpPr txBox="1"/>
          <p:nvPr/>
        </p:nvSpPr>
        <p:spPr>
          <a:xfrm>
            <a:off x="6186695" y="376960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Carrier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55B7894-4FF2-0680-230D-7B71C3799D4E}"/>
              </a:ext>
            </a:extLst>
          </p:cNvPr>
          <p:cNvSpPr txBox="1"/>
          <p:nvPr/>
        </p:nvSpPr>
        <p:spPr>
          <a:xfrm>
            <a:off x="8251397" y="3769602"/>
            <a:ext cx="1531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Runway Distance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83EE5A-B3C4-7B59-52DB-793595087E39}"/>
              </a:ext>
            </a:extLst>
          </p:cNvPr>
          <p:cNvSpPr txBox="1"/>
          <p:nvPr/>
        </p:nvSpPr>
        <p:spPr>
          <a:xfrm>
            <a:off x="10281668" y="3769602"/>
            <a:ext cx="52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Fuel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39A7DD-EE62-7FC4-95DA-7121C3BDEF95}"/>
              </a:ext>
            </a:extLst>
          </p:cNvPr>
          <p:cNvSpPr txBox="1"/>
          <p:nvPr/>
        </p:nvSpPr>
        <p:spPr>
          <a:xfrm>
            <a:off x="2578608" y="4092649"/>
            <a:ext cx="169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 Loadout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EE84FA-E48A-A09E-7B9A-66A8293A597F}"/>
              </a:ext>
            </a:extLst>
          </p:cNvPr>
          <p:cNvSpPr txBox="1"/>
          <p:nvPr/>
        </p:nvSpPr>
        <p:spPr>
          <a:xfrm>
            <a:off x="4879840" y="4080916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CB_13W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0083311-6132-5682-C457-0016B3EEEAA7}"/>
              </a:ext>
            </a:extLst>
          </p:cNvPr>
          <p:cNvSpPr txBox="1"/>
          <p:nvPr/>
        </p:nvSpPr>
        <p:spPr>
          <a:xfrm>
            <a:off x="6166117" y="4077379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HMS Queen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0952F-0925-1154-2D85-36050B9CD2C8}"/>
              </a:ext>
            </a:extLst>
          </p:cNvPr>
          <p:cNvSpPr txBox="1"/>
          <p:nvPr/>
        </p:nvSpPr>
        <p:spPr>
          <a:xfrm>
            <a:off x="8233426" y="4077379"/>
            <a:ext cx="1270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1200 Meters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4220D0-360A-D121-EEAA-988D11DD5671}"/>
              </a:ext>
            </a:extLst>
          </p:cNvPr>
          <p:cNvSpPr txBox="1"/>
          <p:nvPr/>
        </p:nvSpPr>
        <p:spPr>
          <a:xfrm>
            <a:off x="10281668" y="4077379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E4BF0F-C95E-CFE2-7D1B-E453E271DC55}"/>
              </a:ext>
            </a:extLst>
          </p:cNvPr>
          <p:cNvSpPr txBox="1"/>
          <p:nvPr/>
        </p:nvSpPr>
        <p:spPr>
          <a:xfrm>
            <a:off x="580358" y="4697584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6CFBB6-B6E3-028D-75E4-2AC877DE0C66}"/>
              </a:ext>
            </a:extLst>
          </p:cNvPr>
          <p:cNvSpPr txBox="1"/>
          <p:nvPr/>
        </p:nvSpPr>
        <p:spPr>
          <a:xfrm>
            <a:off x="2564093" y="469179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Capacity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45BA4B-46B7-46BC-EA37-D3D570857BE7}"/>
              </a:ext>
            </a:extLst>
          </p:cNvPr>
          <p:cNvSpPr txBox="1"/>
          <p:nvPr/>
        </p:nvSpPr>
        <p:spPr>
          <a:xfrm>
            <a:off x="4883118" y="4691789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Cannon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E79303B-D42D-3E0A-55AB-51A7474A57F1}"/>
              </a:ext>
            </a:extLst>
          </p:cNvPr>
          <p:cNvSpPr txBox="1"/>
          <p:nvPr/>
        </p:nvSpPr>
        <p:spPr>
          <a:xfrm>
            <a:off x="6172180" y="4691789"/>
            <a:ext cx="1338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Payload Profile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40F4FCA-F176-46BB-E839-DCDAA309E046}"/>
              </a:ext>
            </a:extLst>
          </p:cNvPr>
          <p:cNvSpPr txBox="1"/>
          <p:nvPr/>
        </p:nvSpPr>
        <p:spPr>
          <a:xfrm>
            <a:off x="8236882" y="4691788"/>
            <a:ext cx="139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Height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9F759C0-FA31-3CE0-22BE-8791561D952A}"/>
              </a:ext>
            </a:extLst>
          </p:cNvPr>
          <p:cNvSpPr txBox="1"/>
          <p:nvPr/>
        </p:nvSpPr>
        <p:spPr>
          <a:xfrm>
            <a:off x="10267153" y="4691788"/>
            <a:ext cx="134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Width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5EA421A-703E-CDD8-3DB4-4FB505086755}"/>
              </a:ext>
            </a:extLst>
          </p:cNvPr>
          <p:cNvSpPr txBox="1"/>
          <p:nvPr/>
        </p:nvSpPr>
        <p:spPr>
          <a:xfrm>
            <a:off x="580358" y="510463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09/12/2020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C2BA48E-32F9-BEE2-77B4-E6A759C42FA0}"/>
              </a:ext>
            </a:extLst>
          </p:cNvPr>
          <p:cNvSpPr txBox="1"/>
          <p:nvPr/>
        </p:nvSpPr>
        <p:spPr>
          <a:xfrm>
            <a:off x="2578608" y="51141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7553513-4C4E-BBAB-4791-249F8D720663}"/>
              </a:ext>
            </a:extLst>
          </p:cNvPr>
          <p:cNvSpPr txBox="1"/>
          <p:nvPr/>
        </p:nvSpPr>
        <p:spPr>
          <a:xfrm>
            <a:off x="4879840" y="5102377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MYUTR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6B395-FF73-F97E-8DB8-D945EBE4EB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167" y="3073400"/>
            <a:ext cx="2070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145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5C500-4648-0B70-977E-E0DCE566D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8413" y="3114694"/>
            <a:ext cx="1706757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78857-F958-F10E-8196-0306893376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679" y="3253967"/>
            <a:ext cx="568873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01BE7-69F1-7530-4F53-BF69D2715AE0}"/>
              </a:ext>
            </a:extLst>
          </p:cNvPr>
          <p:cNvSpPr txBox="1"/>
          <p:nvPr/>
        </p:nvSpPr>
        <p:spPr>
          <a:xfrm>
            <a:off x="1153471" y="3204233"/>
            <a:ext cx="54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B2AC8A-8323-B70B-E365-5195AE515D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882" y="3926463"/>
            <a:ext cx="5394039" cy="679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4990DC-1A2A-3BBE-AE1B-15A6097759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403" y="1924121"/>
            <a:ext cx="1415857" cy="3392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A3067F-3CC7-1674-E18F-552BC0500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4330" y="4056822"/>
            <a:ext cx="2284968" cy="5274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07DC0C-E3CD-AABC-EA80-A49E9537F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9669-F19E-F030-6512-CB64B51E44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24" y="2169366"/>
            <a:ext cx="11926352" cy="350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6593-6DE5-074C-D446-1D6F60F921A2}"/>
              </a:ext>
            </a:extLst>
          </p:cNvPr>
          <p:cNvSpPr txBox="1"/>
          <p:nvPr/>
        </p:nvSpPr>
        <p:spPr>
          <a:xfrm>
            <a:off x="371224" y="2084846"/>
            <a:ext cx="1044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4400-0686-F5D8-86C4-669CF9DA8215}"/>
              </a:ext>
            </a:extLst>
          </p:cNvPr>
          <p:cNvSpPr txBox="1"/>
          <p:nvPr/>
        </p:nvSpPr>
        <p:spPr>
          <a:xfrm>
            <a:off x="371224" y="2392623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V10462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C1350-9DC9-87C0-8DD8-850159E0038F}"/>
              </a:ext>
            </a:extLst>
          </p:cNvPr>
          <p:cNvSpPr txBox="1"/>
          <p:nvPr/>
        </p:nvSpPr>
        <p:spPr>
          <a:xfrm>
            <a:off x="1888399" y="2079052"/>
            <a:ext cx="147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18D44-F310-9CCB-A7DC-188568F3E74B}"/>
              </a:ext>
            </a:extLst>
          </p:cNvPr>
          <p:cNvSpPr txBox="1"/>
          <p:nvPr/>
        </p:nvSpPr>
        <p:spPr>
          <a:xfrm>
            <a:off x="4074692" y="2079051"/>
            <a:ext cx="62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806E-4A85-77A0-4F83-0DD6E1250042}"/>
              </a:ext>
            </a:extLst>
          </p:cNvPr>
          <p:cNvSpPr txBox="1"/>
          <p:nvPr/>
        </p:nvSpPr>
        <p:spPr>
          <a:xfrm>
            <a:off x="5835694" y="2079051"/>
            <a:ext cx="17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Agreement 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FB94A-A173-AC5E-603C-11B3C4BD2E86}"/>
              </a:ext>
            </a:extLst>
          </p:cNvPr>
          <p:cNvSpPr txBox="1"/>
          <p:nvPr/>
        </p:nvSpPr>
        <p:spPr>
          <a:xfrm>
            <a:off x="8372339" y="2079050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CC019-00CF-BC59-D644-F01D5857705B}"/>
              </a:ext>
            </a:extLst>
          </p:cNvPr>
          <p:cNvSpPr txBox="1"/>
          <p:nvPr/>
        </p:nvSpPr>
        <p:spPr>
          <a:xfrm>
            <a:off x="1888399" y="2402097"/>
            <a:ext cx="102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3CB3C-DCFE-9468-5458-23283F6EFE12}"/>
              </a:ext>
            </a:extLst>
          </p:cNvPr>
          <p:cNvSpPr txBox="1"/>
          <p:nvPr/>
        </p:nvSpPr>
        <p:spPr>
          <a:xfrm>
            <a:off x="4056899" y="2390364"/>
            <a:ext cx="129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Jones, Spark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2EDF9-94A5-B03E-CE10-8AD457EA48D2}"/>
              </a:ext>
            </a:extLst>
          </p:cNvPr>
          <p:cNvSpPr txBox="1"/>
          <p:nvPr/>
        </p:nvSpPr>
        <p:spPr>
          <a:xfrm>
            <a:off x="5815116" y="2386827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103781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2D9D0-C49B-57E8-3A38-AFCB2AD1F612}"/>
              </a:ext>
            </a:extLst>
          </p:cNvPr>
          <p:cNvSpPr txBox="1"/>
          <p:nvPr/>
        </p:nvSpPr>
        <p:spPr>
          <a:xfrm>
            <a:off x="8354368" y="238682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09/13/2020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40A514-563D-C270-5739-4E503F983C2B}"/>
              </a:ext>
            </a:extLst>
          </p:cNvPr>
          <p:cNvSpPr txBox="1"/>
          <p:nvPr/>
        </p:nvSpPr>
        <p:spPr>
          <a:xfrm>
            <a:off x="580358" y="3212870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Weapon Loadout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E2E613E4-59A2-8D1A-A0B1-2F4585077BF9}"/>
              </a:ext>
            </a:extLst>
          </p:cNvPr>
          <p:cNvSpPr/>
          <p:nvPr/>
        </p:nvSpPr>
        <p:spPr>
          <a:xfrm rot="5400000">
            <a:off x="348817" y="3307233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F2E1C6-D51A-67EC-DD9D-4A1566D22D73}"/>
              </a:ext>
            </a:extLst>
          </p:cNvPr>
          <p:cNvSpPr txBox="1"/>
          <p:nvPr/>
        </p:nvSpPr>
        <p:spPr>
          <a:xfrm>
            <a:off x="580358" y="3775398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C7A4F7-AF03-2D8E-E9C6-F39D947D4CB4}"/>
              </a:ext>
            </a:extLst>
          </p:cNvPr>
          <p:cNvSpPr txBox="1"/>
          <p:nvPr/>
        </p:nvSpPr>
        <p:spPr>
          <a:xfrm>
            <a:off x="580358" y="4083175"/>
            <a:ext cx="1524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Aircraft Military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A73093-FF84-D980-5B1B-A7C31CE5E2EF}"/>
              </a:ext>
            </a:extLst>
          </p:cNvPr>
          <p:cNvSpPr txBox="1"/>
          <p:nvPr/>
        </p:nvSpPr>
        <p:spPr>
          <a:xfrm>
            <a:off x="2578608" y="3769604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8356EC1-2C82-5095-87B6-35CE6C27D2C5}"/>
              </a:ext>
            </a:extLst>
          </p:cNvPr>
          <p:cNvSpPr txBox="1"/>
          <p:nvPr/>
        </p:nvSpPr>
        <p:spPr>
          <a:xfrm>
            <a:off x="4897633" y="3769603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Bombs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1CBEFE-5ADB-BDE1-2DF4-F283136BC983}"/>
              </a:ext>
            </a:extLst>
          </p:cNvPr>
          <p:cNvSpPr txBox="1"/>
          <p:nvPr/>
        </p:nvSpPr>
        <p:spPr>
          <a:xfrm>
            <a:off x="6186695" y="376960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Carrier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E0D609E-F941-B485-6681-B2CBB6B7BE30}"/>
              </a:ext>
            </a:extLst>
          </p:cNvPr>
          <p:cNvSpPr txBox="1"/>
          <p:nvPr/>
        </p:nvSpPr>
        <p:spPr>
          <a:xfrm>
            <a:off x="8251397" y="3769602"/>
            <a:ext cx="1531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Runway Distance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A15BF3-2901-BB51-F47B-7CF892817DC6}"/>
              </a:ext>
            </a:extLst>
          </p:cNvPr>
          <p:cNvSpPr txBox="1"/>
          <p:nvPr/>
        </p:nvSpPr>
        <p:spPr>
          <a:xfrm>
            <a:off x="10281668" y="3769602"/>
            <a:ext cx="52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Fuel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2B2197-5424-079C-AA85-3ED4C2F210AD}"/>
              </a:ext>
            </a:extLst>
          </p:cNvPr>
          <p:cNvSpPr txBox="1"/>
          <p:nvPr/>
        </p:nvSpPr>
        <p:spPr>
          <a:xfrm>
            <a:off x="2578608" y="4092649"/>
            <a:ext cx="169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 Loadout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9543672-5B6D-6AFF-F0E0-33570B12FEC5}"/>
              </a:ext>
            </a:extLst>
          </p:cNvPr>
          <p:cNvSpPr txBox="1"/>
          <p:nvPr/>
        </p:nvSpPr>
        <p:spPr>
          <a:xfrm>
            <a:off x="4879840" y="408091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MTYR56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CBBCE9-C764-2362-F3D6-D152D66F49DD}"/>
              </a:ext>
            </a:extLst>
          </p:cNvPr>
          <p:cNvSpPr txBox="1"/>
          <p:nvPr/>
        </p:nvSpPr>
        <p:spPr>
          <a:xfrm>
            <a:off x="6166117" y="4077379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HMS Queen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D38ED2-25FB-63AF-E2D3-2302E5C676C2}"/>
              </a:ext>
            </a:extLst>
          </p:cNvPr>
          <p:cNvSpPr txBox="1"/>
          <p:nvPr/>
        </p:nvSpPr>
        <p:spPr>
          <a:xfrm>
            <a:off x="8233426" y="4077379"/>
            <a:ext cx="1270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1200 Meters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2907E1-BE2F-5187-48A5-5AF2A1ECB4BE}"/>
              </a:ext>
            </a:extLst>
          </p:cNvPr>
          <p:cNvSpPr txBox="1"/>
          <p:nvPr/>
        </p:nvSpPr>
        <p:spPr>
          <a:xfrm>
            <a:off x="10281668" y="4077379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</a:t>
            </a: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628FD219-38A3-4E31-5DA6-AFFE65E43C92}"/>
              </a:ext>
            </a:extLst>
          </p:cNvPr>
          <p:cNvSpPr>
            <a:spLocks noChangeAspect="1"/>
          </p:cNvSpPr>
          <p:nvPr/>
        </p:nvSpPr>
        <p:spPr>
          <a:xfrm>
            <a:off x="460618" y="3865522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ABB5921-AF39-652E-3C6B-58B2B7C0DF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882" y="5544455"/>
            <a:ext cx="11778799" cy="67939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FC6507C2-2401-FA55-A832-533F50BCC1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93" y="5593605"/>
            <a:ext cx="12048327" cy="229353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E4381E9-4B55-F5A3-B083-5845AF0CC2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338" y="5968015"/>
            <a:ext cx="11953307" cy="15690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95146AC-3184-A8D8-62AF-5E6EED8C11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0649" y="2864479"/>
            <a:ext cx="280115" cy="320131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0249CE2-4B32-DB31-518F-B7E50DA17C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F7D2492-7341-C508-8FCD-02F084ACA8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2A44FC6-3323-9753-49B7-36018D798CAE}"/>
              </a:ext>
            </a:extLst>
          </p:cNvPr>
          <p:cNvSpPr txBox="1"/>
          <p:nvPr/>
        </p:nvSpPr>
        <p:spPr>
          <a:xfrm>
            <a:off x="580358" y="4697584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4B250B8-E342-CA28-ED09-294641184E43}"/>
              </a:ext>
            </a:extLst>
          </p:cNvPr>
          <p:cNvSpPr txBox="1"/>
          <p:nvPr/>
        </p:nvSpPr>
        <p:spPr>
          <a:xfrm>
            <a:off x="2564093" y="4691790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Capacity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03F317B-D066-D6A7-E5B6-FB911B09BA2C}"/>
              </a:ext>
            </a:extLst>
          </p:cNvPr>
          <p:cNvSpPr txBox="1"/>
          <p:nvPr/>
        </p:nvSpPr>
        <p:spPr>
          <a:xfrm>
            <a:off x="4883118" y="4691789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Cannon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EE0642A-0737-605B-52A4-A94A7FC488B0}"/>
              </a:ext>
            </a:extLst>
          </p:cNvPr>
          <p:cNvSpPr txBox="1"/>
          <p:nvPr/>
        </p:nvSpPr>
        <p:spPr>
          <a:xfrm>
            <a:off x="6172180" y="4691789"/>
            <a:ext cx="1338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Payload Profile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50808E0-C755-BCDC-6BA4-9F7209C1EC52}"/>
              </a:ext>
            </a:extLst>
          </p:cNvPr>
          <p:cNvSpPr txBox="1"/>
          <p:nvPr/>
        </p:nvSpPr>
        <p:spPr>
          <a:xfrm>
            <a:off x="8236882" y="4691788"/>
            <a:ext cx="139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Height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91C2697-7A08-442D-6788-CFFB10D467EA}"/>
              </a:ext>
            </a:extLst>
          </p:cNvPr>
          <p:cNvSpPr txBox="1"/>
          <p:nvPr/>
        </p:nvSpPr>
        <p:spPr>
          <a:xfrm>
            <a:off x="10267153" y="4691788"/>
            <a:ext cx="134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Width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E7C855-9DB5-7343-2BB0-95C810ABD04B}"/>
              </a:ext>
            </a:extLst>
          </p:cNvPr>
          <p:cNvSpPr txBox="1"/>
          <p:nvPr/>
        </p:nvSpPr>
        <p:spPr>
          <a:xfrm>
            <a:off x="580358" y="5104636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09/12/2020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5279DA4-F585-25C3-E4FE-7CA425C4A8C7}"/>
              </a:ext>
            </a:extLst>
          </p:cNvPr>
          <p:cNvSpPr txBox="1"/>
          <p:nvPr/>
        </p:nvSpPr>
        <p:spPr>
          <a:xfrm>
            <a:off x="2578608" y="5114110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255F7EC-E99F-3589-25E4-24F902B19FD8}"/>
              </a:ext>
            </a:extLst>
          </p:cNvPr>
          <p:cNvSpPr txBox="1"/>
          <p:nvPr/>
        </p:nvSpPr>
        <p:spPr>
          <a:xfrm>
            <a:off x="4879840" y="5102377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MYUTR</a:t>
            </a:r>
          </a:p>
        </p:txBody>
      </p:sp>
    </p:spTree>
    <p:extLst>
      <p:ext uri="{BB962C8B-B14F-4D97-AF65-F5344CB8AC3E}">
        <p14:creationId xmlns:p14="http://schemas.microsoft.com/office/powerpoint/2010/main" val="642432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A5C500-4648-0B70-977E-E0DCE566DB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8413" y="3114694"/>
            <a:ext cx="1706757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78857-F958-F10E-8196-0306893376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679" y="3253967"/>
            <a:ext cx="568873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01BE7-69F1-7530-4F53-BF69D2715AE0}"/>
              </a:ext>
            </a:extLst>
          </p:cNvPr>
          <p:cNvSpPr txBox="1"/>
          <p:nvPr/>
        </p:nvSpPr>
        <p:spPr>
          <a:xfrm>
            <a:off x="1153471" y="3204233"/>
            <a:ext cx="54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B2AC8A-8323-B70B-E365-5195AE515D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882" y="3926463"/>
            <a:ext cx="5394039" cy="679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4990DC-1A2A-3BBE-AE1B-15A6097759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403" y="1924121"/>
            <a:ext cx="1415857" cy="3392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A3067F-3CC7-1674-E18F-552BC0500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4330" y="4056822"/>
            <a:ext cx="2284968" cy="5274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07DC0C-E3CD-AABC-EA80-A49E9537F1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9669-F19E-F030-6512-CB64B51E44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824" y="2169366"/>
            <a:ext cx="11926352" cy="350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6593-6DE5-074C-D446-1D6F60F921A2}"/>
              </a:ext>
            </a:extLst>
          </p:cNvPr>
          <p:cNvSpPr txBox="1"/>
          <p:nvPr/>
        </p:nvSpPr>
        <p:spPr>
          <a:xfrm>
            <a:off x="371224" y="2084846"/>
            <a:ext cx="1044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4400-0686-F5D8-86C4-669CF9DA8215}"/>
              </a:ext>
            </a:extLst>
          </p:cNvPr>
          <p:cNvSpPr txBox="1"/>
          <p:nvPr/>
        </p:nvSpPr>
        <p:spPr>
          <a:xfrm>
            <a:off x="371224" y="2392623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V10462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C1350-9DC9-87C0-8DD8-850159E0038F}"/>
              </a:ext>
            </a:extLst>
          </p:cNvPr>
          <p:cNvSpPr txBox="1"/>
          <p:nvPr/>
        </p:nvSpPr>
        <p:spPr>
          <a:xfrm>
            <a:off x="1888399" y="2079052"/>
            <a:ext cx="147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18D44-F310-9CCB-A7DC-188568F3E74B}"/>
              </a:ext>
            </a:extLst>
          </p:cNvPr>
          <p:cNvSpPr txBox="1"/>
          <p:nvPr/>
        </p:nvSpPr>
        <p:spPr>
          <a:xfrm>
            <a:off x="4074692" y="2079051"/>
            <a:ext cx="62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806E-4A85-77A0-4F83-0DD6E1250042}"/>
              </a:ext>
            </a:extLst>
          </p:cNvPr>
          <p:cNvSpPr txBox="1"/>
          <p:nvPr/>
        </p:nvSpPr>
        <p:spPr>
          <a:xfrm>
            <a:off x="5835694" y="2079051"/>
            <a:ext cx="17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Agreement 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FB94A-A173-AC5E-603C-11B3C4BD2E86}"/>
              </a:ext>
            </a:extLst>
          </p:cNvPr>
          <p:cNvSpPr txBox="1"/>
          <p:nvPr/>
        </p:nvSpPr>
        <p:spPr>
          <a:xfrm>
            <a:off x="8372339" y="2079050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CC019-00CF-BC59-D644-F01D5857705B}"/>
              </a:ext>
            </a:extLst>
          </p:cNvPr>
          <p:cNvSpPr txBox="1"/>
          <p:nvPr/>
        </p:nvSpPr>
        <p:spPr>
          <a:xfrm>
            <a:off x="1888399" y="2402097"/>
            <a:ext cx="102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3CB3C-DCFE-9468-5458-23283F6EFE12}"/>
              </a:ext>
            </a:extLst>
          </p:cNvPr>
          <p:cNvSpPr txBox="1"/>
          <p:nvPr/>
        </p:nvSpPr>
        <p:spPr>
          <a:xfrm>
            <a:off x="4056899" y="2390364"/>
            <a:ext cx="129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Jones, Spark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2EDF9-94A5-B03E-CE10-8AD457EA48D2}"/>
              </a:ext>
            </a:extLst>
          </p:cNvPr>
          <p:cNvSpPr txBox="1"/>
          <p:nvPr/>
        </p:nvSpPr>
        <p:spPr>
          <a:xfrm>
            <a:off x="5815116" y="2386827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103781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2D9D0-C49B-57E8-3A38-AFCB2AD1F612}"/>
              </a:ext>
            </a:extLst>
          </p:cNvPr>
          <p:cNvSpPr txBox="1"/>
          <p:nvPr/>
        </p:nvSpPr>
        <p:spPr>
          <a:xfrm>
            <a:off x="8354368" y="238682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09/13/2020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40A514-563D-C270-5739-4E503F983C2B}"/>
              </a:ext>
            </a:extLst>
          </p:cNvPr>
          <p:cNvSpPr txBox="1"/>
          <p:nvPr/>
        </p:nvSpPr>
        <p:spPr>
          <a:xfrm>
            <a:off x="580358" y="3212870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Compliance 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E2E613E4-59A2-8D1A-A0B1-2F4585077BF9}"/>
              </a:ext>
            </a:extLst>
          </p:cNvPr>
          <p:cNvSpPr/>
          <p:nvPr/>
        </p:nvSpPr>
        <p:spPr>
          <a:xfrm rot="5400000">
            <a:off x="348817" y="3307233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0F2E1C6-D51A-67EC-DD9D-4A1566D22D73}"/>
              </a:ext>
            </a:extLst>
          </p:cNvPr>
          <p:cNvSpPr txBox="1"/>
          <p:nvPr/>
        </p:nvSpPr>
        <p:spPr>
          <a:xfrm>
            <a:off x="580358" y="3775398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C7A4F7-AF03-2D8E-E9C6-F39D947D4CB4}"/>
              </a:ext>
            </a:extLst>
          </p:cNvPr>
          <p:cNvSpPr txBox="1"/>
          <p:nvPr/>
        </p:nvSpPr>
        <p:spPr>
          <a:xfrm>
            <a:off x="580358" y="4083175"/>
            <a:ext cx="116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Capacitors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A73093-FF84-D980-5B1B-A7C31CE5E2EF}"/>
              </a:ext>
            </a:extLst>
          </p:cNvPr>
          <p:cNvSpPr txBox="1"/>
          <p:nvPr/>
        </p:nvSpPr>
        <p:spPr>
          <a:xfrm>
            <a:off x="2578608" y="3769604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8356EC1-2C82-5095-87B6-35CE6C27D2C5}"/>
              </a:ext>
            </a:extLst>
          </p:cNvPr>
          <p:cNvSpPr txBox="1"/>
          <p:nvPr/>
        </p:nvSpPr>
        <p:spPr>
          <a:xfrm>
            <a:off x="4897633" y="376960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Dielectric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41CBEFE-5ADB-BDE1-2DF4-F283136BC983}"/>
              </a:ext>
            </a:extLst>
          </p:cNvPr>
          <p:cNvSpPr txBox="1"/>
          <p:nvPr/>
        </p:nvSpPr>
        <p:spPr>
          <a:xfrm>
            <a:off x="6186695" y="3769603"/>
            <a:ext cx="888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Type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E0D609E-F941-B485-6681-B2CBB6B7BE30}"/>
              </a:ext>
            </a:extLst>
          </p:cNvPr>
          <p:cNvSpPr txBox="1"/>
          <p:nvPr/>
        </p:nvSpPr>
        <p:spPr>
          <a:xfrm>
            <a:off x="8251397" y="3769602"/>
            <a:ext cx="965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Value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9A15BF3-2901-BB51-F47B-7CF892817DC6}"/>
              </a:ext>
            </a:extLst>
          </p:cNvPr>
          <p:cNvSpPr txBox="1"/>
          <p:nvPr/>
        </p:nvSpPr>
        <p:spPr>
          <a:xfrm>
            <a:off x="10281668" y="3769602"/>
            <a:ext cx="10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Life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F2B2197-5424-079C-AA85-3ED4C2F210AD}"/>
              </a:ext>
            </a:extLst>
          </p:cNvPr>
          <p:cNvSpPr txBox="1"/>
          <p:nvPr/>
        </p:nvSpPr>
        <p:spPr>
          <a:xfrm>
            <a:off x="2578608" y="4092649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Compliance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9543672-5B6D-6AFF-F0E0-33570B12FEC5}"/>
              </a:ext>
            </a:extLst>
          </p:cNvPr>
          <p:cNvSpPr txBox="1"/>
          <p:nvPr/>
        </p:nvSpPr>
        <p:spPr>
          <a:xfrm>
            <a:off x="4879840" y="4080916"/>
            <a:ext cx="93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Ceramic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FCBBCE9-C764-2362-F3D6-D152D66F49DD}"/>
              </a:ext>
            </a:extLst>
          </p:cNvPr>
          <p:cNvSpPr txBox="1"/>
          <p:nvPr/>
        </p:nvSpPr>
        <p:spPr>
          <a:xfrm>
            <a:off x="6166117" y="4077379"/>
            <a:ext cx="134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HYG Fairland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D38ED2-25FB-63AF-E2D3-2302E5C676C2}"/>
              </a:ext>
            </a:extLst>
          </p:cNvPr>
          <p:cNvSpPr txBox="1"/>
          <p:nvPr/>
        </p:nvSpPr>
        <p:spPr>
          <a:xfrm>
            <a:off x="8233426" y="4077379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2907E1-BE2F-5187-48A5-5AF2A1ECB4BE}"/>
              </a:ext>
            </a:extLst>
          </p:cNvPr>
          <p:cNvSpPr txBox="1"/>
          <p:nvPr/>
        </p:nvSpPr>
        <p:spPr>
          <a:xfrm>
            <a:off x="10281668" y="4077379"/>
            <a:ext cx="814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 Years</a:t>
            </a:r>
          </a:p>
        </p:txBody>
      </p:sp>
      <p:sp>
        <p:nvSpPr>
          <p:cNvPr id="2" name="Chevron 1">
            <a:extLst>
              <a:ext uri="{FF2B5EF4-FFF2-40B4-BE49-F238E27FC236}">
                <a16:creationId xmlns:a16="http://schemas.microsoft.com/office/drawing/2014/main" id="{628FD219-38A3-4E31-5DA6-AFFE65E43C92}"/>
              </a:ext>
            </a:extLst>
          </p:cNvPr>
          <p:cNvSpPr>
            <a:spLocks noChangeAspect="1"/>
          </p:cNvSpPr>
          <p:nvPr/>
        </p:nvSpPr>
        <p:spPr>
          <a:xfrm>
            <a:off x="460618" y="3865522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BEB48-8A26-F675-3A4C-C190AC4E33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410" y="4747545"/>
            <a:ext cx="5394039" cy="6793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D273DC-E232-2B2A-D4CA-5C76CE72DF8B}"/>
              </a:ext>
            </a:extLst>
          </p:cNvPr>
          <p:cNvSpPr txBox="1"/>
          <p:nvPr/>
        </p:nvSpPr>
        <p:spPr>
          <a:xfrm>
            <a:off x="557886" y="4596480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30A1C-BE00-981D-BF32-1D98DC7F9EA5}"/>
              </a:ext>
            </a:extLst>
          </p:cNvPr>
          <p:cNvSpPr txBox="1"/>
          <p:nvPr/>
        </p:nvSpPr>
        <p:spPr>
          <a:xfrm>
            <a:off x="557886" y="4904257"/>
            <a:ext cx="116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Capacitors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FF892F-5543-ADAE-6828-11277F57CB92}"/>
              </a:ext>
            </a:extLst>
          </p:cNvPr>
          <p:cNvSpPr txBox="1"/>
          <p:nvPr/>
        </p:nvSpPr>
        <p:spPr>
          <a:xfrm>
            <a:off x="2556136" y="4590686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47FB59-C5BC-5F92-B5FB-7071334AC642}"/>
              </a:ext>
            </a:extLst>
          </p:cNvPr>
          <p:cNvSpPr txBox="1"/>
          <p:nvPr/>
        </p:nvSpPr>
        <p:spPr>
          <a:xfrm>
            <a:off x="4875161" y="459068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Dielectric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323BB1-AA1F-21A5-FA26-B9F2ABB131C8}"/>
              </a:ext>
            </a:extLst>
          </p:cNvPr>
          <p:cNvSpPr txBox="1"/>
          <p:nvPr/>
        </p:nvSpPr>
        <p:spPr>
          <a:xfrm>
            <a:off x="6164223" y="4590685"/>
            <a:ext cx="88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Type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BC1268-41F0-74C2-AF6D-E751CD5FA9EE}"/>
              </a:ext>
            </a:extLst>
          </p:cNvPr>
          <p:cNvSpPr txBox="1"/>
          <p:nvPr/>
        </p:nvSpPr>
        <p:spPr>
          <a:xfrm>
            <a:off x="8228925" y="4590684"/>
            <a:ext cx="965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6D6E78-9337-787D-B499-D99DECD4FDB8}"/>
              </a:ext>
            </a:extLst>
          </p:cNvPr>
          <p:cNvSpPr txBox="1"/>
          <p:nvPr/>
        </p:nvSpPr>
        <p:spPr>
          <a:xfrm>
            <a:off x="10259196" y="4590684"/>
            <a:ext cx="10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Life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DF6FA-9B08-D837-1714-4F470FE87CA9}"/>
              </a:ext>
            </a:extLst>
          </p:cNvPr>
          <p:cNvSpPr txBox="1"/>
          <p:nvPr/>
        </p:nvSpPr>
        <p:spPr>
          <a:xfrm>
            <a:off x="2556136" y="4913731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Compliance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D3308-B237-11A9-7578-AF2B0EC40DCD}"/>
              </a:ext>
            </a:extLst>
          </p:cNvPr>
          <p:cNvSpPr txBox="1"/>
          <p:nvPr/>
        </p:nvSpPr>
        <p:spPr>
          <a:xfrm>
            <a:off x="4857368" y="4901998"/>
            <a:ext cx="93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Ceramic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12B02B-A0A8-F8B0-865C-4F8B9D0A8AA0}"/>
              </a:ext>
            </a:extLst>
          </p:cNvPr>
          <p:cNvSpPr txBox="1"/>
          <p:nvPr/>
        </p:nvSpPr>
        <p:spPr>
          <a:xfrm>
            <a:off x="6143645" y="4898461"/>
            <a:ext cx="1246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HYG Fairland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AB3509-98FE-45AC-7DE8-46D9F22943A6}"/>
              </a:ext>
            </a:extLst>
          </p:cNvPr>
          <p:cNvSpPr txBox="1"/>
          <p:nvPr/>
        </p:nvSpPr>
        <p:spPr>
          <a:xfrm>
            <a:off x="8210954" y="489846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F015C7-6A67-CDB8-F8BF-9A83DF5622A2}"/>
              </a:ext>
            </a:extLst>
          </p:cNvPr>
          <p:cNvSpPr txBox="1"/>
          <p:nvPr/>
        </p:nvSpPr>
        <p:spPr>
          <a:xfrm>
            <a:off x="10259196" y="4898461"/>
            <a:ext cx="814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 Years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1AD04B9E-531F-DE33-FECB-454E32A110F2}"/>
              </a:ext>
            </a:extLst>
          </p:cNvPr>
          <p:cNvSpPr>
            <a:spLocks noChangeAspect="1"/>
          </p:cNvSpPr>
          <p:nvPr/>
        </p:nvSpPr>
        <p:spPr>
          <a:xfrm>
            <a:off x="438146" y="4686604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7B3E0A6-D6C0-6CCB-118C-F5F738EE7A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3749" y="5564508"/>
            <a:ext cx="3590037" cy="49685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ABB5921-AF39-652E-3C6B-58B2B7C0DF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882" y="5544455"/>
            <a:ext cx="5394039" cy="6793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24BA1C0-5013-DAD7-F34F-F5B912E3CBEB}"/>
              </a:ext>
            </a:extLst>
          </p:cNvPr>
          <p:cNvSpPr txBox="1"/>
          <p:nvPr/>
        </p:nvSpPr>
        <p:spPr>
          <a:xfrm>
            <a:off x="580358" y="5393390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E7CB86-977E-49F0-9547-0C69922B1525}"/>
              </a:ext>
            </a:extLst>
          </p:cNvPr>
          <p:cNvSpPr txBox="1"/>
          <p:nvPr/>
        </p:nvSpPr>
        <p:spPr>
          <a:xfrm>
            <a:off x="580358" y="5701167"/>
            <a:ext cx="116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Capacitors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094F93-8027-39C4-F994-959318E11661}"/>
              </a:ext>
            </a:extLst>
          </p:cNvPr>
          <p:cNvSpPr txBox="1"/>
          <p:nvPr/>
        </p:nvSpPr>
        <p:spPr>
          <a:xfrm>
            <a:off x="2578608" y="5387596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3C30C2-8ECC-93CC-327F-88EA161DD2A3}"/>
              </a:ext>
            </a:extLst>
          </p:cNvPr>
          <p:cNvSpPr txBox="1"/>
          <p:nvPr/>
        </p:nvSpPr>
        <p:spPr>
          <a:xfrm>
            <a:off x="4897633" y="538759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Dielectric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9C2383-BE8E-555A-A965-B8D70644EE0A}"/>
              </a:ext>
            </a:extLst>
          </p:cNvPr>
          <p:cNvSpPr txBox="1"/>
          <p:nvPr/>
        </p:nvSpPr>
        <p:spPr>
          <a:xfrm>
            <a:off x="6186695" y="5387595"/>
            <a:ext cx="88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Type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020B71-C39C-6EC6-F1B8-3589B6065891}"/>
              </a:ext>
            </a:extLst>
          </p:cNvPr>
          <p:cNvSpPr txBox="1"/>
          <p:nvPr/>
        </p:nvSpPr>
        <p:spPr>
          <a:xfrm>
            <a:off x="8251397" y="5387594"/>
            <a:ext cx="965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Value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6A911AF-7EE4-3B23-BEC2-A0F153671853}"/>
              </a:ext>
            </a:extLst>
          </p:cNvPr>
          <p:cNvSpPr txBox="1"/>
          <p:nvPr/>
        </p:nvSpPr>
        <p:spPr>
          <a:xfrm>
            <a:off x="10281668" y="5387594"/>
            <a:ext cx="10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Life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E2F076-95E6-513E-06F8-E0A98B5B875B}"/>
              </a:ext>
            </a:extLst>
          </p:cNvPr>
          <p:cNvSpPr txBox="1"/>
          <p:nvPr/>
        </p:nvSpPr>
        <p:spPr>
          <a:xfrm>
            <a:off x="2578608" y="5710641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Compliance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78370A-ED0C-4727-9031-E728EF9F60F8}"/>
              </a:ext>
            </a:extLst>
          </p:cNvPr>
          <p:cNvSpPr txBox="1"/>
          <p:nvPr/>
        </p:nvSpPr>
        <p:spPr>
          <a:xfrm>
            <a:off x="4879840" y="5698908"/>
            <a:ext cx="93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C2F0D3-ED9F-A662-6473-AD1007154260}"/>
              </a:ext>
            </a:extLst>
          </p:cNvPr>
          <p:cNvSpPr txBox="1"/>
          <p:nvPr/>
        </p:nvSpPr>
        <p:spPr>
          <a:xfrm>
            <a:off x="6166117" y="5695371"/>
            <a:ext cx="1504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UFG Mainframe</a:t>
            </a:r>
            <a:endParaRPr 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CB51CB-0086-4E27-64CA-4844CC0E4697}"/>
              </a:ext>
            </a:extLst>
          </p:cNvPr>
          <p:cNvSpPr txBox="1"/>
          <p:nvPr/>
        </p:nvSpPr>
        <p:spPr>
          <a:xfrm>
            <a:off x="8233426" y="569537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89AD19D-B5C1-5255-29A1-D901C8C814D3}"/>
              </a:ext>
            </a:extLst>
          </p:cNvPr>
          <p:cNvSpPr txBox="1"/>
          <p:nvPr/>
        </p:nvSpPr>
        <p:spPr>
          <a:xfrm>
            <a:off x="10281668" y="5695371"/>
            <a:ext cx="814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 Years</a:t>
            </a:r>
          </a:p>
          <a:p>
            <a:endParaRPr lang="en-US" sz="1600" dirty="0"/>
          </a:p>
        </p:txBody>
      </p:sp>
      <p:sp>
        <p:nvSpPr>
          <p:cNvPr id="65" name="Chevron 64">
            <a:extLst>
              <a:ext uri="{FF2B5EF4-FFF2-40B4-BE49-F238E27FC236}">
                <a16:creationId xmlns:a16="http://schemas.microsoft.com/office/drawing/2014/main" id="{F265C2E5-4E48-4451-D661-AD8737F556AC}"/>
              </a:ext>
            </a:extLst>
          </p:cNvPr>
          <p:cNvSpPr>
            <a:spLocks noChangeAspect="1"/>
          </p:cNvSpPr>
          <p:nvPr/>
        </p:nvSpPr>
        <p:spPr>
          <a:xfrm>
            <a:off x="460618" y="5483514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C6507C2-2401-FA55-A832-533F50BCC17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93" y="6095047"/>
            <a:ext cx="12048327" cy="229353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E4381E9-4B55-F5A3-B083-5845AF0CC2D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338" y="5968015"/>
            <a:ext cx="11953307" cy="15690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95146AC-3184-A8D8-62AF-5E6EED8C11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0649" y="2864479"/>
            <a:ext cx="280115" cy="32013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791293E-1D9C-F701-FAF2-C6FF12EB5C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8194" y="1227212"/>
            <a:ext cx="1889933" cy="3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5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27EE27-B716-7AB0-9048-696E087E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7198"/>
            <a:ext cx="12209085" cy="5010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3AE5C-6B6E-ED94-BBDE-111F68ABE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743" y="1366772"/>
            <a:ext cx="946526" cy="208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CA6006-7910-97CF-6BC9-32A8105B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195" y="1414396"/>
            <a:ext cx="723900" cy="135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4D3CBE-13B8-4D82-819A-12382ABA77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7" r="-971"/>
          <a:stretch/>
        </p:blipFill>
        <p:spPr>
          <a:xfrm>
            <a:off x="7734673" y="1366945"/>
            <a:ext cx="860051" cy="2080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E8C99B-FC90-0D21-CAAE-EC1D7BBEB2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07" r="-971"/>
          <a:stretch/>
        </p:blipFill>
        <p:spPr>
          <a:xfrm>
            <a:off x="8557199" y="1366772"/>
            <a:ext cx="732852" cy="208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7DFED2-CB54-2894-D3A8-40D9169BD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095" y="1397000"/>
            <a:ext cx="1344668" cy="152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60B9F-BE98-2CDB-36E9-D4B08462D3E3}"/>
              </a:ext>
            </a:extLst>
          </p:cNvPr>
          <p:cNvSpPr txBox="1"/>
          <p:nvPr/>
        </p:nvSpPr>
        <p:spPr>
          <a:xfrm>
            <a:off x="7967739" y="1358786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2AF55821-58E6-4D01-1D99-A9A68AFAD6D3}"/>
              </a:ext>
            </a:extLst>
          </p:cNvPr>
          <p:cNvSpPr/>
          <p:nvPr/>
        </p:nvSpPr>
        <p:spPr>
          <a:xfrm>
            <a:off x="8136207" y="1431679"/>
            <a:ext cx="116437" cy="904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32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9A5C500-4648-0B70-977E-E0DCE566D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413" y="3114694"/>
            <a:ext cx="1706757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78857-F958-F10E-8196-030689337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79" y="3253967"/>
            <a:ext cx="568873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01BE7-69F1-7530-4F53-BF69D2715AE0}"/>
              </a:ext>
            </a:extLst>
          </p:cNvPr>
          <p:cNvSpPr txBox="1"/>
          <p:nvPr/>
        </p:nvSpPr>
        <p:spPr>
          <a:xfrm>
            <a:off x="1153471" y="3204233"/>
            <a:ext cx="54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B2AC8A-8323-B70B-E365-5195AE515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82" y="3926463"/>
            <a:ext cx="5394039" cy="679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4990DC-1A2A-3BBE-AE1B-15A609775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03" y="1924121"/>
            <a:ext cx="1415857" cy="3392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A3067F-3CC7-1674-E18F-552BC0500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4330" y="4056822"/>
            <a:ext cx="2284968" cy="5274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07DC0C-E3CD-AABC-EA80-A49E9537F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9669-F19E-F030-6512-CB64B51E4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24" y="2169366"/>
            <a:ext cx="11926352" cy="350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6593-6DE5-074C-D446-1D6F60F921A2}"/>
              </a:ext>
            </a:extLst>
          </p:cNvPr>
          <p:cNvSpPr txBox="1"/>
          <p:nvPr/>
        </p:nvSpPr>
        <p:spPr>
          <a:xfrm>
            <a:off x="371224" y="2084846"/>
            <a:ext cx="1044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4400-0686-F5D8-86C4-669CF9DA8215}"/>
              </a:ext>
            </a:extLst>
          </p:cNvPr>
          <p:cNvSpPr txBox="1"/>
          <p:nvPr/>
        </p:nvSpPr>
        <p:spPr>
          <a:xfrm>
            <a:off x="371224" y="2392623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V10462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C1350-9DC9-87C0-8DD8-850159E0038F}"/>
              </a:ext>
            </a:extLst>
          </p:cNvPr>
          <p:cNvSpPr txBox="1"/>
          <p:nvPr/>
        </p:nvSpPr>
        <p:spPr>
          <a:xfrm>
            <a:off x="1888399" y="2079052"/>
            <a:ext cx="147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18D44-F310-9CCB-A7DC-188568F3E74B}"/>
              </a:ext>
            </a:extLst>
          </p:cNvPr>
          <p:cNvSpPr txBox="1"/>
          <p:nvPr/>
        </p:nvSpPr>
        <p:spPr>
          <a:xfrm>
            <a:off x="4074692" y="2079051"/>
            <a:ext cx="62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806E-4A85-77A0-4F83-0DD6E1250042}"/>
              </a:ext>
            </a:extLst>
          </p:cNvPr>
          <p:cNvSpPr txBox="1"/>
          <p:nvPr/>
        </p:nvSpPr>
        <p:spPr>
          <a:xfrm>
            <a:off x="5835694" y="2079051"/>
            <a:ext cx="17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Agreement 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FB94A-A173-AC5E-603C-11B3C4BD2E86}"/>
              </a:ext>
            </a:extLst>
          </p:cNvPr>
          <p:cNvSpPr txBox="1"/>
          <p:nvPr/>
        </p:nvSpPr>
        <p:spPr>
          <a:xfrm>
            <a:off x="8372339" y="2079050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CC019-00CF-BC59-D644-F01D5857705B}"/>
              </a:ext>
            </a:extLst>
          </p:cNvPr>
          <p:cNvSpPr txBox="1"/>
          <p:nvPr/>
        </p:nvSpPr>
        <p:spPr>
          <a:xfrm>
            <a:off x="1888399" y="2402097"/>
            <a:ext cx="102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3CB3C-DCFE-9468-5458-23283F6EFE12}"/>
              </a:ext>
            </a:extLst>
          </p:cNvPr>
          <p:cNvSpPr txBox="1"/>
          <p:nvPr/>
        </p:nvSpPr>
        <p:spPr>
          <a:xfrm>
            <a:off x="4056899" y="2390364"/>
            <a:ext cx="129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Jones, Spark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2EDF9-94A5-B03E-CE10-8AD457EA48D2}"/>
              </a:ext>
            </a:extLst>
          </p:cNvPr>
          <p:cNvSpPr txBox="1"/>
          <p:nvPr/>
        </p:nvSpPr>
        <p:spPr>
          <a:xfrm>
            <a:off x="5815116" y="2386827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103781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2D9D0-C49B-57E8-3A38-AFCB2AD1F612}"/>
              </a:ext>
            </a:extLst>
          </p:cNvPr>
          <p:cNvSpPr txBox="1"/>
          <p:nvPr/>
        </p:nvSpPr>
        <p:spPr>
          <a:xfrm>
            <a:off x="8354368" y="238682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09/13/2020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40A514-563D-C270-5739-4E503F983C2B}"/>
              </a:ext>
            </a:extLst>
          </p:cNvPr>
          <p:cNvSpPr txBox="1"/>
          <p:nvPr/>
        </p:nvSpPr>
        <p:spPr>
          <a:xfrm>
            <a:off x="580358" y="3212870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Weapon Loadout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E2E613E4-59A2-8D1A-A0B1-2F4585077BF9}"/>
              </a:ext>
            </a:extLst>
          </p:cNvPr>
          <p:cNvSpPr/>
          <p:nvPr/>
        </p:nvSpPr>
        <p:spPr>
          <a:xfrm rot="5400000">
            <a:off x="348817" y="3307233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FB74D66-D2C2-0C73-B0CB-B5C80E863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13" y="5255103"/>
            <a:ext cx="11926352" cy="177062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8828E5-4A59-C6CB-84EE-1853D253E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824" y="7229152"/>
            <a:ext cx="11855857" cy="189693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13EB853-8920-D098-8804-3F9648778F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197" y="7793690"/>
            <a:ext cx="11857138" cy="5960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74B3177-8BE7-7726-6831-5E1E80491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164" y="6949772"/>
            <a:ext cx="393700" cy="24128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E9A40BC-DFFA-8FE3-C859-37628EDE00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7923" y="7697122"/>
            <a:ext cx="393700" cy="24128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6F1309E-81D9-C484-16D6-2CBFBDC046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749" y="7979843"/>
            <a:ext cx="3365500" cy="1244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26A270C-E22F-3B8F-1D2D-B26231C80B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7655" y="7879490"/>
            <a:ext cx="3365500" cy="1244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EC1BCCE-9FEF-DA9C-8225-790AB9D20C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6963" y="7357256"/>
            <a:ext cx="292100" cy="17780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F5EB36F-CF44-CA50-14A7-2226625D7B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410" y="7334791"/>
            <a:ext cx="1620293" cy="241282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B750FC1F-BBFE-CFD9-E6A5-9BFD0E33C4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559" y="7336461"/>
            <a:ext cx="1027667" cy="16966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0F32C17-9287-CE43-5931-2BAE6DD44B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883" y="7544220"/>
            <a:ext cx="542761" cy="73063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3AF6836-39C6-D2E0-9DC1-C3F835DEBC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23749" y="6447911"/>
            <a:ext cx="3590037" cy="496858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E8ECECB-2CCF-0F8C-DC08-7AD6ED4C85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338" y="6851418"/>
            <a:ext cx="11953307" cy="156902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0CDF94C1-ACCE-83D0-7F64-249B014C6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705160BC-C1D3-EECC-DAC4-D2F9F7B0206A}"/>
              </a:ext>
            </a:extLst>
          </p:cNvPr>
          <p:cNvSpPr txBox="1"/>
          <p:nvPr/>
        </p:nvSpPr>
        <p:spPr>
          <a:xfrm>
            <a:off x="580358" y="4697584"/>
            <a:ext cx="12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Voltage Rating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CA53774-98A6-153A-77BB-89620458A0D9}"/>
              </a:ext>
            </a:extLst>
          </p:cNvPr>
          <p:cNvSpPr txBox="1"/>
          <p:nvPr/>
        </p:nvSpPr>
        <p:spPr>
          <a:xfrm>
            <a:off x="2564093" y="4691790"/>
            <a:ext cx="1182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Capacitance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8FCBBD3-92EE-55A0-CEE7-B714DCC94D94}"/>
              </a:ext>
            </a:extLst>
          </p:cNvPr>
          <p:cNvSpPr txBox="1"/>
          <p:nvPr/>
        </p:nvSpPr>
        <p:spPr>
          <a:xfrm>
            <a:off x="4883118" y="4691789"/>
            <a:ext cx="936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Tolerance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60427CA-ED8D-7E01-FF5E-9675311EF1D1}"/>
              </a:ext>
            </a:extLst>
          </p:cNvPr>
          <p:cNvSpPr txBox="1"/>
          <p:nvPr/>
        </p:nvSpPr>
        <p:spPr>
          <a:xfrm>
            <a:off x="6172180" y="4691789"/>
            <a:ext cx="1230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Package Type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F196CDB-7774-5396-4B8C-55ED84DFA9FF}"/>
              </a:ext>
            </a:extLst>
          </p:cNvPr>
          <p:cNvSpPr txBox="1"/>
          <p:nvPr/>
        </p:nvSpPr>
        <p:spPr>
          <a:xfrm>
            <a:off x="8236882" y="4691788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RoHS Compliance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9444612-E937-EF15-6A6E-5EB22711C872}"/>
              </a:ext>
            </a:extLst>
          </p:cNvPr>
          <p:cNvSpPr txBox="1"/>
          <p:nvPr/>
        </p:nvSpPr>
        <p:spPr>
          <a:xfrm>
            <a:off x="10267153" y="4691788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Lead Spacing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845A328-E2FC-5162-B304-31287A7414CF}"/>
              </a:ext>
            </a:extLst>
          </p:cNvPr>
          <p:cNvSpPr txBox="1"/>
          <p:nvPr/>
        </p:nvSpPr>
        <p:spPr>
          <a:xfrm>
            <a:off x="580358" y="5104636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250V DC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12DA2EA-1507-8839-7D06-E233D1689ABE}"/>
              </a:ext>
            </a:extLst>
          </p:cNvPr>
          <p:cNvSpPr txBox="1"/>
          <p:nvPr/>
        </p:nvSpPr>
        <p:spPr>
          <a:xfrm>
            <a:off x="2578608" y="511411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150 uF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051B065-F5DC-853B-609F-A9FD050CD563}"/>
              </a:ext>
            </a:extLst>
          </p:cNvPr>
          <p:cNvSpPr txBox="1"/>
          <p:nvPr/>
        </p:nvSpPr>
        <p:spPr>
          <a:xfrm>
            <a:off x="4879840" y="5102377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10%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7B931FC0-1FDA-3443-744A-6371484C956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0649" y="2864479"/>
            <a:ext cx="280115" cy="320131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7D6B0480-7E2A-BE25-912E-FBAF9327599E}"/>
              </a:ext>
            </a:extLst>
          </p:cNvPr>
          <p:cNvSpPr txBox="1"/>
          <p:nvPr/>
        </p:nvSpPr>
        <p:spPr>
          <a:xfrm>
            <a:off x="580358" y="3775398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3B5AE63-49A9-2EB5-E35F-1BB53F31A9A7}"/>
              </a:ext>
            </a:extLst>
          </p:cNvPr>
          <p:cNvSpPr txBox="1"/>
          <p:nvPr/>
        </p:nvSpPr>
        <p:spPr>
          <a:xfrm>
            <a:off x="580358" y="4083175"/>
            <a:ext cx="116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Capacitors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987B91F-798F-320D-320B-AC7A1B54071C}"/>
              </a:ext>
            </a:extLst>
          </p:cNvPr>
          <p:cNvSpPr txBox="1"/>
          <p:nvPr/>
        </p:nvSpPr>
        <p:spPr>
          <a:xfrm>
            <a:off x="2578608" y="3769604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F7889A-54AF-4FCE-DD8A-C3AC22DB6769}"/>
              </a:ext>
            </a:extLst>
          </p:cNvPr>
          <p:cNvSpPr txBox="1"/>
          <p:nvPr/>
        </p:nvSpPr>
        <p:spPr>
          <a:xfrm>
            <a:off x="4897633" y="3769603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Dielectric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BBF6346-8CC6-B844-BB5F-EF8C4A4C300A}"/>
              </a:ext>
            </a:extLst>
          </p:cNvPr>
          <p:cNvSpPr txBox="1"/>
          <p:nvPr/>
        </p:nvSpPr>
        <p:spPr>
          <a:xfrm>
            <a:off x="6186695" y="3769603"/>
            <a:ext cx="888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Type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47B2494-F40A-AC0E-FA74-15975FC4FBE6}"/>
              </a:ext>
            </a:extLst>
          </p:cNvPr>
          <p:cNvSpPr txBox="1"/>
          <p:nvPr/>
        </p:nvSpPr>
        <p:spPr>
          <a:xfrm>
            <a:off x="8251397" y="3769602"/>
            <a:ext cx="965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Value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4614370-4B12-903F-0910-34EF93D97AAC}"/>
              </a:ext>
            </a:extLst>
          </p:cNvPr>
          <p:cNvSpPr txBox="1"/>
          <p:nvPr/>
        </p:nvSpPr>
        <p:spPr>
          <a:xfrm>
            <a:off x="10281668" y="3769602"/>
            <a:ext cx="10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Life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82D5165-7ECF-23FE-6625-5B411D26900B}"/>
              </a:ext>
            </a:extLst>
          </p:cNvPr>
          <p:cNvSpPr txBox="1"/>
          <p:nvPr/>
        </p:nvSpPr>
        <p:spPr>
          <a:xfrm>
            <a:off x="2578608" y="4092649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Compliance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96D385-977F-7438-4EA4-9D1FF764E70B}"/>
              </a:ext>
            </a:extLst>
          </p:cNvPr>
          <p:cNvSpPr txBox="1"/>
          <p:nvPr/>
        </p:nvSpPr>
        <p:spPr>
          <a:xfrm>
            <a:off x="4879840" y="4080916"/>
            <a:ext cx="93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Ceramic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2614F40-DA73-77CE-D025-CA1970CE6026}"/>
              </a:ext>
            </a:extLst>
          </p:cNvPr>
          <p:cNvSpPr txBox="1"/>
          <p:nvPr/>
        </p:nvSpPr>
        <p:spPr>
          <a:xfrm>
            <a:off x="6166117" y="4077379"/>
            <a:ext cx="134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HYG Fairland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9CFA09A-455F-7073-40A7-8BEB2ABEA032}"/>
              </a:ext>
            </a:extLst>
          </p:cNvPr>
          <p:cNvSpPr txBox="1"/>
          <p:nvPr/>
        </p:nvSpPr>
        <p:spPr>
          <a:xfrm>
            <a:off x="8233426" y="4077379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306521F-FE64-D38E-DDB1-C97524568CC9}"/>
              </a:ext>
            </a:extLst>
          </p:cNvPr>
          <p:cNvSpPr txBox="1"/>
          <p:nvPr/>
        </p:nvSpPr>
        <p:spPr>
          <a:xfrm>
            <a:off x="10281668" y="4077379"/>
            <a:ext cx="814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 Years</a:t>
            </a:r>
          </a:p>
        </p:txBody>
      </p:sp>
      <p:sp>
        <p:nvSpPr>
          <p:cNvPr id="159" name="Chevron 158">
            <a:extLst>
              <a:ext uri="{FF2B5EF4-FFF2-40B4-BE49-F238E27FC236}">
                <a16:creationId xmlns:a16="http://schemas.microsoft.com/office/drawing/2014/main" id="{05BBB974-03BF-7E36-DF77-6315BC66ED2B}"/>
              </a:ext>
            </a:extLst>
          </p:cNvPr>
          <p:cNvSpPr>
            <a:spLocks noChangeAspect="1"/>
          </p:cNvSpPr>
          <p:nvPr/>
        </p:nvSpPr>
        <p:spPr>
          <a:xfrm rot="5400000">
            <a:off x="460618" y="3865522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58F72A07-F274-50BB-BE8A-A3FE9CF443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164" y="6993834"/>
            <a:ext cx="393700" cy="241282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6B9450D9-A58C-8724-7CBF-D2FB2A35F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130" y="5299276"/>
            <a:ext cx="1980365" cy="679392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A28B899A-4278-C861-93E3-681E1815D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0" y="5675010"/>
            <a:ext cx="5394039" cy="679392"/>
          </a:xfrm>
          <a:prstGeom prst="rect">
            <a:avLst/>
          </a:prstGeom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7B9BAC42-DE79-82F0-9F8E-7931F32C24AB}"/>
              </a:ext>
            </a:extLst>
          </p:cNvPr>
          <p:cNvSpPr txBox="1"/>
          <p:nvPr/>
        </p:nvSpPr>
        <p:spPr>
          <a:xfrm>
            <a:off x="557886" y="5523945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9E23C5F3-DA98-BA32-AD61-06B6BD1B5346}"/>
              </a:ext>
            </a:extLst>
          </p:cNvPr>
          <p:cNvSpPr txBox="1"/>
          <p:nvPr/>
        </p:nvSpPr>
        <p:spPr>
          <a:xfrm>
            <a:off x="557886" y="5831722"/>
            <a:ext cx="116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Capacitors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3D1DBD-20A8-8697-0D3E-F7DC27C5C11E}"/>
              </a:ext>
            </a:extLst>
          </p:cNvPr>
          <p:cNvSpPr txBox="1"/>
          <p:nvPr/>
        </p:nvSpPr>
        <p:spPr>
          <a:xfrm>
            <a:off x="2556136" y="5518151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2272FAD-87DE-AE0A-056E-3B404E6F0DCB}"/>
              </a:ext>
            </a:extLst>
          </p:cNvPr>
          <p:cNvSpPr txBox="1"/>
          <p:nvPr/>
        </p:nvSpPr>
        <p:spPr>
          <a:xfrm>
            <a:off x="4875161" y="551815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Dielectric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A83ADFB-52C2-0948-4FB8-D852A8F34C1E}"/>
              </a:ext>
            </a:extLst>
          </p:cNvPr>
          <p:cNvSpPr txBox="1"/>
          <p:nvPr/>
        </p:nvSpPr>
        <p:spPr>
          <a:xfrm>
            <a:off x="6164223" y="5518150"/>
            <a:ext cx="88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Type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3851983-1D46-7E3A-B3C4-D4D376A6069F}"/>
              </a:ext>
            </a:extLst>
          </p:cNvPr>
          <p:cNvSpPr txBox="1"/>
          <p:nvPr/>
        </p:nvSpPr>
        <p:spPr>
          <a:xfrm>
            <a:off x="8228925" y="5518149"/>
            <a:ext cx="965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Value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18FC21D-109F-31C5-8844-DA3798D245C3}"/>
              </a:ext>
            </a:extLst>
          </p:cNvPr>
          <p:cNvSpPr txBox="1"/>
          <p:nvPr/>
        </p:nvSpPr>
        <p:spPr>
          <a:xfrm>
            <a:off x="10259196" y="5518149"/>
            <a:ext cx="10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Life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C9D51A4-5945-EEDB-431F-B7899F05F058}"/>
              </a:ext>
            </a:extLst>
          </p:cNvPr>
          <p:cNvSpPr txBox="1"/>
          <p:nvPr/>
        </p:nvSpPr>
        <p:spPr>
          <a:xfrm>
            <a:off x="2556136" y="584119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Compliance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14129EE-868C-20B2-F335-3ED09B1B3AA9}"/>
              </a:ext>
            </a:extLst>
          </p:cNvPr>
          <p:cNvSpPr txBox="1"/>
          <p:nvPr/>
        </p:nvSpPr>
        <p:spPr>
          <a:xfrm>
            <a:off x="4857368" y="5829463"/>
            <a:ext cx="93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Ceramic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11F88CE-2D2E-2857-38CF-EF7E8CC7AFDC}"/>
              </a:ext>
            </a:extLst>
          </p:cNvPr>
          <p:cNvSpPr txBox="1"/>
          <p:nvPr/>
        </p:nvSpPr>
        <p:spPr>
          <a:xfrm>
            <a:off x="6143645" y="5825926"/>
            <a:ext cx="1246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HYG Fairland</a:t>
            </a:r>
            <a:endParaRPr lang="en-US" sz="16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D8A4A829-631D-79BF-3995-BCCFB91B264B}"/>
              </a:ext>
            </a:extLst>
          </p:cNvPr>
          <p:cNvSpPr txBox="1"/>
          <p:nvPr/>
        </p:nvSpPr>
        <p:spPr>
          <a:xfrm>
            <a:off x="8210954" y="5825926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53B4462-94FD-6741-D098-6053B4E795F3}"/>
              </a:ext>
            </a:extLst>
          </p:cNvPr>
          <p:cNvSpPr txBox="1"/>
          <p:nvPr/>
        </p:nvSpPr>
        <p:spPr>
          <a:xfrm>
            <a:off x="10259196" y="5825926"/>
            <a:ext cx="814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 Years</a:t>
            </a:r>
          </a:p>
        </p:txBody>
      </p:sp>
      <p:sp>
        <p:nvSpPr>
          <p:cNvPr id="201" name="Chevron 200">
            <a:extLst>
              <a:ext uri="{FF2B5EF4-FFF2-40B4-BE49-F238E27FC236}">
                <a16:creationId xmlns:a16="http://schemas.microsoft.com/office/drawing/2014/main" id="{A3621081-CE6F-BA88-9E48-9C121CC1FDC6}"/>
              </a:ext>
            </a:extLst>
          </p:cNvPr>
          <p:cNvSpPr>
            <a:spLocks noChangeAspect="1"/>
          </p:cNvSpPr>
          <p:nvPr/>
        </p:nvSpPr>
        <p:spPr>
          <a:xfrm>
            <a:off x="438146" y="5614069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2" name="Picture 201">
            <a:extLst>
              <a:ext uri="{FF2B5EF4-FFF2-40B4-BE49-F238E27FC236}">
                <a16:creationId xmlns:a16="http://schemas.microsoft.com/office/drawing/2014/main" id="{378E209A-8AB1-0ADD-B808-407A37FD36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23749" y="6491973"/>
            <a:ext cx="3590037" cy="496858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46C8E748-5534-ABC9-E0E2-0D076E7BC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8" y="6471920"/>
            <a:ext cx="11935327" cy="679392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76340980-CD77-08CA-C4A6-812FC04152B1}"/>
              </a:ext>
            </a:extLst>
          </p:cNvPr>
          <p:cNvSpPr txBox="1"/>
          <p:nvPr/>
        </p:nvSpPr>
        <p:spPr>
          <a:xfrm>
            <a:off x="580358" y="6320855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FB34907-27BF-61A3-AC4D-929E4B3642F6}"/>
              </a:ext>
            </a:extLst>
          </p:cNvPr>
          <p:cNvSpPr txBox="1"/>
          <p:nvPr/>
        </p:nvSpPr>
        <p:spPr>
          <a:xfrm>
            <a:off x="580358" y="6628632"/>
            <a:ext cx="116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Capacitors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B417BED-5B02-1F36-018A-95A07FF04484}"/>
              </a:ext>
            </a:extLst>
          </p:cNvPr>
          <p:cNvSpPr txBox="1"/>
          <p:nvPr/>
        </p:nvSpPr>
        <p:spPr>
          <a:xfrm>
            <a:off x="2578608" y="6315061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18A1358-D9F4-4355-2B38-557AA80AF40E}"/>
              </a:ext>
            </a:extLst>
          </p:cNvPr>
          <p:cNvSpPr txBox="1"/>
          <p:nvPr/>
        </p:nvSpPr>
        <p:spPr>
          <a:xfrm>
            <a:off x="4897633" y="6315060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Dielectric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D223FD3-A92A-1267-8877-D40649528E9F}"/>
              </a:ext>
            </a:extLst>
          </p:cNvPr>
          <p:cNvSpPr txBox="1"/>
          <p:nvPr/>
        </p:nvSpPr>
        <p:spPr>
          <a:xfrm>
            <a:off x="6186695" y="6315060"/>
            <a:ext cx="88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Type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A392643-5A0B-3346-D9DE-EB11A891FF68}"/>
              </a:ext>
            </a:extLst>
          </p:cNvPr>
          <p:cNvSpPr txBox="1"/>
          <p:nvPr/>
        </p:nvSpPr>
        <p:spPr>
          <a:xfrm>
            <a:off x="8251397" y="6315059"/>
            <a:ext cx="965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Value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1486846-ED55-E76B-79F5-70E1989A2454}"/>
              </a:ext>
            </a:extLst>
          </p:cNvPr>
          <p:cNvSpPr txBox="1"/>
          <p:nvPr/>
        </p:nvSpPr>
        <p:spPr>
          <a:xfrm>
            <a:off x="10281668" y="6315059"/>
            <a:ext cx="10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Life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017EDB19-E07F-B496-B0A1-2AB4136701FC}"/>
              </a:ext>
            </a:extLst>
          </p:cNvPr>
          <p:cNvSpPr txBox="1"/>
          <p:nvPr/>
        </p:nvSpPr>
        <p:spPr>
          <a:xfrm>
            <a:off x="2578608" y="66381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Compliance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7B5FE8D-878F-E589-8F26-E2C5E025A465}"/>
              </a:ext>
            </a:extLst>
          </p:cNvPr>
          <p:cNvSpPr txBox="1"/>
          <p:nvPr/>
        </p:nvSpPr>
        <p:spPr>
          <a:xfrm>
            <a:off x="4879840" y="6626373"/>
            <a:ext cx="93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Ceramic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8424AA3-B038-8163-D173-7FA783DC4644}"/>
              </a:ext>
            </a:extLst>
          </p:cNvPr>
          <p:cNvSpPr txBox="1"/>
          <p:nvPr/>
        </p:nvSpPr>
        <p:spPr>
          <a:xfrm>
            <a:off x="6166117" y="6622836"/>
            <a:ext cx="1504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UFG Mainframe</a:t>
            </a:r>
            <a:endParaRPr lang="en-US" sz="1600" dirty="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18A3218-33C0-A717-8A42-3D2D84BECA83}"/>
              </a:ext>
            </a:extLst>
          </p:cNvPr>
          <p:cNvSpPr txBox="1"/>
          <p:nvPr/>
        </p:nvSpPr>
        <p:spPr>
          <a:xfrm>
            <a:off x="8233426" y="6622836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D6E9BC0-DFE5-B931-B806-CAA84864CC7C}"/>
              </a:ext>
            </a:extLst>
          </p:cNvPr>
          <p:cNvSpPr txBox="1"/>
          <p:nvPr/>
        </p:nvSpPr>
        <p:spPr>
          <a:xfrm>
            <a:off x="10281668" y="6622836"/>
            <a:ext cx="814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 Years</a:t>
            </a:r>
          </a:p>
          <a:p>
            <a:endParaRPr lang="en-US" sz="1600" dirty="0"/>
          </a:p>
        </p:txBody>
      </p:sp>
      <p:sp>
        <p:nvSpPr>
          <p:cNvPr id="216" name="Chevron 215">
            <a:extLst>
              <a:ext uri="{FF2B5EF4-FFF2-40B4-BE49-F238E27FC236}">
                <a16:creationId xmlns:a16="http://schemas.microsoft.com/office/drawing/2014/main" id="{CA11B5E2-C961-0DDA-0D24-B25D3C4515CF}"/>
              </a:ext>
            </a:extLst>
          </p:cNvPr>
          <p:cNvSpPr>
            <a:spLocks noChangeAspect="1"/>
          </p:cNvSpPr>
          <p:nvPr/>
        </p:nvSpPr>
        <p:spPr>
          <a:xfrm>
            <a:off x="460618" y="6410979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178B0839-D2FE-4C2C-7DE5-3316735886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338" y="6895479"/>
            <a:ext cx="11953307" cy="417189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6E82C8E9-8197-D556-1337-778F7E1D5AC3}"/>
              </a:ext>
            </a:extLst>
          </p:cNvPr>
          <p:cNvSpPr txBox="1"/>
          <p:nvPr/>
        </p:nvSpPr>
        <p:spPr>
          <a:xfrm>
            <a:off x="10281668" y="5065793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 mm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28E44BB-8715-3C96-FAA5-F0258D9D3EE7}"/>
              </a:ext>
            </a:extLst>
          </p:cNvPr>
          <p:cNvSpPr txBox="1"/>
          <p:nvPr/>
        </p:nvSpPr>
        <p:spPr>
          <a:xfrm>
            <a:off x="8283429" y="5103555"/>
            <a:ext cx="48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C83499A-A191-1339-F71E-31BFD16A3E15}"/>
              </a:ext>
            </a:extLst>
          </p:cNvPr>
          <p:cNvSpPr txBox="1"/>
          <p:nvPr/>
        </p:nvSpPr>
        <p:spPr>
          <a:xfrm>
            <a:off x="6201284" y="5119368"/>
            <a:ext cx="746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Radial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E57E034-B7B2-B6A0-E6BD-BBAA886B4C4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893" y="7082954"/>
            <a:ext cx="12048327" cy="2293537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0E84890A-99E3-6395-E40E-CAAB2601CF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8194" y="1227212"/>
            <a:ext cx="1889933" cy="3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28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9A5C500-4648-0B70-977E-E0DCE566D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413" y="3114694"/>
            <a:ext cx="1706757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978857-F958-F10E-8196-030689337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79" y="3253967"/>
            <a:ext cx="568873" cy="546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601BE7-69F1-7530-4F53-BF69D2715AE0}"/>
              </a:ext>
            </a:extLst>
          </p:cNvPr>
          <p:cNvSpPr txBox="1"/>
          <p:nvPr/>
        </p:nvSpPr>
        <p:spPr>
          <a:xfrm>
            <a:off x="1153471" y="3204233"/>
            <a:ext cx="546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4990DC-1A2A-3BBE-AE1B-15A609775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03" y="1924121"/>
            <a:ext cx="1415857" cy="33921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A3067F-3CC7-1674-E18F-552BC05006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4330" y="4056822"/>
            <a:ext cx="2284968" cy="52745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607DC0C-E3CD-AABC-EA80-A49E9537F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29669-F19E-F030-6512-CB64B51E44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24" y="2169366"/>
            <a:ext cx="11926352" cy="35043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006593-6DE5-074C-D446-1D6F60F921A2}"/>
              </a:ext>
            </a:extLst>
          </p:cNvPr>
          <p:cNvSpPr txBox="1"/>
          <p:nvPr/>
        </p:nvSpPr>
        <p:spPr>
          <a:xfrm>
            <a:off x="371224" y="2084846"/>
            <a:ext cx="1044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4400-0686-F5D8-86C4-669CF9DA8215}"/>
              </a:ext>
            </a:extLst>
          </p:cNvPr>
          <p:cNvSpPr txBox="1"/>
          <p:nvPr/>
        </p:nvSpPr>
        <p:spPr>
          <a:xfrm>
            <a:off x="371224" y="2392623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V10462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BC1350-9DC9-87C0-8DD8-850159E0038F}"/>
              </a:ext>
            </a:extLst>
          </p:cNvPr>
          <p:cNvSpPr txBox="1"/>
          <p:nvPr/>
        </p:nvSpPr>
        <p:spPr>
          <a:xfrm>
            <a:off x="1888399" y="2079052"/>
            <a:ext cx="147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Description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F18D44-F310-9CCB-A7DC-188568F3E74B}"/>
              </a:ext>
            </a:extLst>
          </p:cNvPr>
          <p:cNvSpPr txBox="1"/>
          <p:nvPr/>
        </p:nvSpPr>
        <p:spPr>
          <a:xfrm>
            <a:off x="4074692" y="2079051"/>
            <a:ext cx="62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C806E-4A85-77A0-4F83-0DD6E1250042}"/>
              </a:ext>
            </a:extLst>
          </p:cNvPr>
          <p:cNvSpPr txBox="1"/>
          <p:nvPr/>
        </p:nvSpPr>
        <p:spPr>
          <a:xfrm>
            <a:off x="5835694" y="2079051"/>
            <a:ext cx="17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Agreement Number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BFB94A-A173-AC5E-603C-11B3C4BD2E86}"/>
              </a:ext>
            </a:extLst>
          </p:cNvPr>
          <p:cNvSpPr txBox="1"/>
          <p:nvPr/>
        </p:nvSpPr>
        <p:spPr>
          <a:xfrm>
            <a:off x="8372339" y="2079050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CCC019-00CF-BC59-D644-F01D5857705B}"/>
              </a:ext>
            </a:extLst>
          </p:cNvPr>
          <p:cNvSpPr txBox="1"/>
          <p:nvPr/>
        </p:nvSpPr>
        <p:spPr>
          <a:xfrm>
            <a:off x="1888399" y="2402097"/>
            <a:ext cx="102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133CB3C-DCFE-9468-5458-23283F6EFE12}"/>
              </a:ext>
            </a:extLst>
          </p:cNvPr>
          <p:cNvSpPr txBox="1"/>
          <p:nvPr/>
        </p:nvSpPr>
        <p:spPr>
          <a:xfrm>
            <a:off x="4056899" y="2390364"/>
            <a:ext cx="129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Jones, Spark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2EDF9-94A5-B03E-CE10-8AD457EA48D2}"/>
              </a:ext>
            </a:extLst>
          </p:cNvPr>
          <p:cNvSpPr txBox="1"/>
          <p:nvPr/>
        </p:nvSpPr>
        <p:spPr>
          <a:xfrm>
            <a:off x="5815116" y="2386827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103781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12D9D0-C49B-57E8-3A38-AFCB2AD1F612}"/>
              </a:ext>
            </a:extLst>
          </p:cNvPr>
          <p:cNvSpPr txBox="1"/>
          <p:nvPr/>
        </p:nvSpPr>
        <p:spPr>
          <a:xfrm>
            <a:off x="8354368" y="238682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09/13/2020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40A514-563D-C270-5739-4E503F983C2B}"/>
              </a:ext>
            </a:extLst>
          </p:cNvPr>
          <p:cNvSpPr txBox="1"/>
          <p:nvPr/>
        </p:nvSpPr>
        <p:spPr>
          <a:xfrm>
            <a:off x="580358" y="3212870"/>
            <a:ext cx="188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Weapon Loadout</a:t>
            </a:r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E2E613E4-59A2-8D1A-A0B1-2F4585077BF9}"/>
              </a:ext>
            </a:extLst>
          </p:cNvPr>
          <p:cNvSpPr/>
          <p:nvPr/>
        </p:nvSpPr>
        <p:spPr>
          <a:xfrm rot="5400000">
            <a:off x="348817" y="3307233"/>
            <a:ext cx="152701" cy="180605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FB74D66-D2C2-0C73-B0CB-B5C80E863F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13" y="5255103"/>
            <a:ext cx="11926352" cy="177062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48828E5-4A59-C6CB-84EE-1853D253EE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824" y="7229152"/>
            <a:ext cx="11855857" cy="189693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713EB853-8920-D098-8804-3F9648778F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197" y="7793690"/>
            <a:ext cx="11857138" cy="5960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E9A40BC-DFFA-8FE3-C859-37628EDE00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7923" y="7697122"/>
            <a:ext cx="393700" cy="24128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66F1309E-81D9-C484-16D6-2CBFBDC046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749" y="7979843"/>
            <a:ext cx="3365500" cy="1244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26A270C-E22F-3B8F-1D2D-B26231C80B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57655" y="7879490"/>
            <a:ext cx="3365500" cy="1244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EC1BCCE-9FEF-DA9C-8225-790AB9D20C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76963" y="7357256"/>
            <a:ext cx="292100" cy="17780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0F32C17-9287-CE43-5931-2BAE6DD44B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883" y="7544220"/>
            <a:ext cx="542761" cy="73063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3AF6836-39C6-D2E0-9DC1-C3F835DEBC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3749" y="6447911"/>
            <a:ext cx="3590037" cy="49685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DE57E034-B7B2-B6A0-E6BD-BBAA886B4C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93" y="7908090"/>
            <a:ext cx="12048327" cy="229353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E8ECECB-2CCF-0F8C-DC08-7AD6ED4C85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338" y="6851418"/>
            <a:ext cx="11953307" cy="156902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0CDF94C1-ACCE-83D0-7F64-249B014C6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130" y="4371811"/>
            <a:ext cx="1980365" cy="679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1E1556-EBB0-DEEF-9FA5-8DB9804C34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38" y="6986822"/>
            <a:ext cx="11926352" cy="9514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421480-B38C-DD3A-FBCB-2BC64DDA1E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8164" y="7771516"/>
            <a:ext cx="393700" cy="241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C218AD-5803-D3A0-D06B-1AA46CFA0B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23749" y="7269655"/>
            <a:ext cx="3590037" cy="4968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DAE535-5D4C-3F2F-1150-BB02E4587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82" y="7249602"/>
            <a:ext cx="5394039" cy="67939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56EB5C3-7E69-0779-28C2-7A4E542931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338" y="7673162"/>
            <a:ext cx="11953307" cy="15690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26D1682-3BE1-CC55-973F-BBFBB8073844}"/>
              </a:ext>
            </a:extLst>
          </p:cNvPr>
          <p:cNvSpPr/>
          <p:nvPr/>
        </p:nvSpPr>
        <p:spPr>
          <a:xfrm>
            <a:off x="265947" y="3664845"/>
            <a:ext cx="11631134" cy="4233934"/>
          </a:xfrm>
          <a:prstGeom prst="rect">
            <a:avLst/>
          </a:prstGeom>
          <a:noFill/>
          <a:ln w="127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7CEC264-4F3E-E758-83F3-21A2FB20B73D}"/>
              </a:ext>
            </a:extLst>
          </p:cNvPr>
          <p:cNvSpPr/>
          <p:nvPr/>
        </p:nvSpPr>
        <p:spPr>
          <a:xfrm flipH="1">
            <a:off x="11838385" y="6538557"/>
            <a:ext cx="57912" cy="1353600"/>
          </a:xfrm>
          <a:prstGeom prst="rect">
            <a:avLst/>
          </a:prstGeom>
          <a:solidFill>
            <a:schemeClr val="bg2">
              <a:lumMod val="50000"/>
              <a:alpha val="73000"/>
            </a:schemeClr>
          </a:solidFill>
          <a:ln w="127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C7B6971-49C2-4F91-BABD-4C7B38BDB2C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0649" y="2864479"/>
            <a:ext cx="280115" cy="32013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B7B1874-180C-1FAD-D012-FA07156E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24" y="4273935"/>
            <a:ext cx="5247697" cy="679392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C9A0003-F712-60A7-8A7F-7D8CEA8A9115}"/>
              </a:ext>
            </a:extLst>
          </p:cNvPr>
          <p:cNvSpPr txBox="1"/>
          <p:nvPr/>
        </p:nvSpPr>
        <p:spPr>
          <a:xfrm>
            <a:off x="580358" y="5045056"/>
            <a:ext cx="1290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Voltage Rating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A6EE44-19A6-3B02-C5C5-D8E6995B2D98}"/>
              </a:ext>
            </a:extLst>
          </p:cNvPr>
          <p:cNvSpPr txBox="1"/>
          <p:nvPr/>
        </p:nvSpPr>
        <p:spPr>
          <a:xfrm>
            <a:off x="2564093" y="5039262"/>
            <a:ext cx="1182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Capacitance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9803F6-82B5-AC98-B93D-98CBF58E6474}"/>
              </a:ext>
            </a:extLst>
          </p:cNvPr>
          <p:cNvSpPr txBox="1"/>
          <p:nvPr/>
        </p:nvSpPr>
        <p:spPr>
          <a:xfrm>
            <a:off x="4883118" y="5039261"/>
            <a:ext cx="936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Tolerance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F632F74-131B-E840-C2FE-A937D7E18304}"/>
              </a:ext>
            </a:extLst>
          </p:cNvPr>
          <p:cNvSpPr txBox="1"/>
          <p:nvPr/>
        </p:nvSpPr>
        <p:spPr>
          <a:xfrm>
            <a:off x="6172180" y="5039261"/>
            <a:ext cx="1230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Package Type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3275C-DF8B-9B46-7BE9-74E291D306E9}"/>
              </a:ext>
            </a:extLst>
          </p:cNvPr>
          <p:cNvSpPr txBox="1"/>
          <p:nvPr/>
        </p:nvSpPr>
        <p:spPr>
          <a:xfrm>
            <a:off x="8236882" y="5039260"/>
            <a:ext cx="1611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RoHS Compliance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9D9399-2B57-568D-51AF-421D12D1CC1E}"/>
              </a:ext>
            </a:extLst>
          </p:cNvPr>
          <p:cNvSpPr txBox="1"/>
          <p:nvPr/>
        </p:nvSpPr>
        <p:spPr>
          <a:xfrm>
            <a:off x="10267153" y="5039260"/>
            <a:ext cx="122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Lead Spacing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BE48CCD-4A82-AEF0-AFC3-CDCEDF79F0C1}"/>
              </a:ext>
            </a:extLst>
          </p:cNvPr>
          <p:cNvSpPr txBox="1"/>
          <p:nvPr/>
        </p:nvSpPr>
        <p:spPr>
          <a:xfrm>
            <a:off x="580358" y="5452108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250V DC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4CD06AD-72DF-CC00-D42C-E2312288A73D}"/>
              </a:ext>
            </a:extLst>
          </p:cNvPr>
          <p:cNvSpPr txBox="1"/>
          <p:nvPr/>
        </p:nvSpPr>
        <p:spPr>
          <a:xfrm>
            <a:off x="2578608" y="5461582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150 uF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2F63268-DB78-FBDF-4C00-625B3E90D0FC}"/>
              </a:ext>
            </a:extLst>
          </p:cNvPr>
          <p:cNvSpPr txBox="1"/>
          <p:nvPr/>
        </p:nvSpPr>
        <p:spPr>
          <a:xfrm>
            <a:off x="4879840" y="5449849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10%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80098DB-8D73-0790-E140-B5DA0F9EC15C}"/>
              </a:ext>
            </a:extLst>
          </p:cNvPr>
          <p:cNvSpPr txBox="1"/>
          <p:nvPr/>
        </p:nvSpPr>
        <p:spPr>
          <a:xfrm>
            <a:off x="580358" y="4122870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C99B95-018C-B160-6B75-4583E23499EF}"/>
              </a:ext>
            </a:extLst>
          </p:cNvPr>
          <p:cNvSpPr txBox="1"/>
          <p:nvPr/>
        </p:nvSpPr>
        <p:spPr>
          <a:xfrm>
            <a:off x="580358" y="4430647"/>
            <a:ext cx="116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Capacitors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F217E58-7F9B-53D9-06E3-1B313CD8D139}"/>
              </a:ext>
            </a:extLst>
          </p:cNvPr>
          <p:cNvSpPr txBox="1"/>
          <p:nvPr/>
        </p:nvSpPr>
        <p:spPr>
          <a:xfrm>
            <a:off x="2578608" y="4117076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DF95BE2-FA3E-497E-10A9-31E744DA50A8}"/>
              </a:ext>
            </a:extLst>
          </p:cNvPr>
          <p:cNvSpPr txBox="1"/>
          <p:nvPr/>
        </p:nvSpPr>
        <p:spPr>
          <a:xfrm>
            <a:off x="4897633" y="4117075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Dielectric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04C7F53-D684-267C-4BBA-44E7B893AEC9}"/>
              </a:ext>
            </a:extLst>
          </p:cNvPr>
          <p:cNvSpPr txBox="1"/>
          <p:nvPr/>
        </p:nvSpPr>
        <p:spPr>
          <a:xfrm>
            <a:off x="6186695" y="4117075"/>
            <a:ext cx="888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Type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4F64B0B-1EF2-768F-A24F-47FA5EBFADB6}"/>
              </a:ext>
            </a:extLst>
          </p:cNvPr>
          <p:cNvSpPr txBox="1"/>
          <p:nvPr/>
        </p:nvSpPr>
        <p:spPr>
          <a:xfrm>
            <a:off x="8251397" y="4117074"/>
            <a:ext cx="965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Value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CB849D3-B861-882A-675D-075B99CCF80C}"/>
              </a:ext>
            </a:extLst>
          </p:cNvPr>
          <p:cNvSpPr txBox="1"/>
          <p:nvPr/>
        </p:nvSpPr>
        <p:spPr>
          <a:xfrm>
            <a:off x="10281668" y="4117074"/>
            <a:ext cx="1057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Life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48C0380-A323-8FFD-B5E2-E98CB8570354}"/>
              </a:ext>
            </a:extLst>
          </p:cNvPr>
          <p:cNvSpPr txBox="1"/>
          <p:nvPr/>
        </p:nvSpPr>
        <p:spPr>
          <a:xfrm>
            <a:off x="2578608" y="444012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Compliance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10790CC-24C7-9498-7A65-D46DF575E99C}"/>
              </a:ext>
            </a:extLst>
          </p:cNvPr>
          <p:cNvSpPr txBox="1"/>
          <p:nvPr/>
        </p:nvSpPr>
        <p:spPr>
          <a:xfrm>
            <a:off x="4879840" y="4428388"/>
            <a:ext cx="93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Ceramic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78B89CB4-94DB-1C82-BEB2-44E274CC4D1C}"/>
              </a:ext>
            </a:extLst>
          </p:cNvPr>
          <p:cNvSpPr txBox="1"/>
          <p:nvPr/>
        </p:nvSpPr>
        <p:spPr>
          <a:xfrm>
            <a:off x="6166117" y="4424851"/>
            <a:ext cx="1347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HYG Fairland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3011CD2-51AF-B25E-6833-46F1984DB612}"/>
              </a:ext>
            </a:extLst>
          </p:cNvPr>
          <p:cNvSpPr txBox="1"/>
          <p:nvPr/>
        </p:nvSpPr>
        <p:spPr>
          <a:xfrm>
            <a:off x="8233426" y="4424851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90D37B4-08AC-A198-CF79-8A8B3160DF88}"/>
              </a:ext>
            </a:extLst>
          </p:cNvPr>
          <p:cNvSpPr txBox="1"/>
          <p:nvPr/>
        </p:nvSpPr>
        <p:spPr>
          <a:xfrm>
            <a:off x="10281668" y="4424851"/>
            <a:ext cx="814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 Years</a:t>
            </a:r>
          </a:p>
        </p:txBody>
      </p:sp>
      <p:sp>
        <p:nvSpPr>
          <p:cNvPr id="147" name="Chevron 146">
            <a:extLst>
              <a:ext uri="{FF2B5EF4-FFF2-40B4-BE49-F238E27FC236}">
                <a16:creationId xmlns:a16="http://schemas.microsoft.com/office/drawing/2014/main" id="{A66001CD-D40E-CC4E-566E-1798D41CFEDA}"/>
              </a:ext>
            </a:extLst>
          </p:cNvPr>
          <p:cNvSpPr>
            <a:spLocks noChangeAspect="1"/>
          </p:cNvSpPr>
          <p:nvPr/>
        </p:nvSpPr>
        <p:spPr>
          <a:xfrm rot="5400000">
            <a:off x="460618" y="4212994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841A513E-B3A9-5452-85D5-A719875ED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224" y="6022482"/>
            <a:ext cx="5225225" cy="67939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A14F67E8-90C7-D797-D61B-356A1099FC17}"/>
              </a:ext>
            </a:extLst>
          </p:cNvPr>
          <p:cNvSpPr txBox="1"/>
          <p:nvPr/>
        </p:nvSpPr>
        <p:spPr>
          <a:xfrm>
            <a:off x="557886" y="5871417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6F85CBA-C869-44A1-E7FA-2622F117CB83}"/>
              </a:ext>
            </a:extLst>
          </p:cNvPr>
          <p:cNvSpPr txBox="1"/>
          <p:nvPr/>
        </p:nvSpPr>
        <p:spPr>
          <a:xfrm>
            <a:off x="557886" y="6179194"/>
            <a:ext cx="116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Capacitors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7C61172-5769-1B5E-0060-E5FBFF1BF132}"/>
              </a:ext>
            </a:extLst>
          </p:cNvPr>
          <p:cNvSpPr txBox="1"/>
          <p:nvPr/>
        </p:nvSpPr>
        <p:spPr>
          <a:xfrm>
            <a:off x="2556136" y="5865623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1E89FD0-DFD1-F2CB-B5D9-EB55901B1056}"/>
              </a:ext>
            </a:extLst>
          </p:cNvPr>
          <p:cNvSpPr txBox="1"/>
          <p:nvPr/>
        </p:nvSpPr>
        <p:spPr>
          <a:xfrm>
            <a:off x="4875161" y="586562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Dielectric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64A7D02-A639-47D4-B3B3-049F15E3CD04}"/>
              </a:ext>
            </a:extLst>
          </p:cNvPr>
          <p:cNvSpPr txBox="1"/>
          <p:nvPr/>
        </p:nvSpPr>
        <p:spPr>
          <a:xfrm>
            <a:off x="6164223" y="5865622"/>
            <a:ext cx="88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Type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45E2182-6422-1B04-04B3-402026951AA0}"/>
              </a:ext>
            </a:extLst>
          </p:cNvPr>
          <p:cNvSpPr txBox="1"/>
          <p:nvPr/>
        </p:nvSpPr>
        <p:spPr>
          <a:xfrm>
            <a:off x="8228925" y="5865621"/>
            <a:ext cx="965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Value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A44A890-B919-4C5D-77F1-840A40FD3188}"/>
              </a:ext>
            </a:extLst>
          </p:cNvPr>
          <p:cNvSpPr txBox="1"/>
          <p:nvPr/>
        </p:nvSpPr>
        <p:spPr>
          <a:xfrm>
            <a:off x="10259196" y="5865621"/>
            <a:ext cx="10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Life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0DBD0A6-EBAB-5CA4-5A51-3796C9A4911C}"/>
              </a:ext>
            </a:extLst>
          </p:cNvPr>
          <p:cNvSpPr txBox="1"/>
          <p:nvPr/>
        </p:nvSpPr>
        <p:spPr>
          <a:xfrm>
            <a:off x="2556136" y="618866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Compliance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3375161-FFC2-B7FB-8C81-552E36946A49}"/>
              </a:ext>
            </a:extLst>
          </p:cNvPr>
          <p:cNvSpPr txBox="1"/>
          <p:nvPr/>
        </p:nvSpPr>
        <p:spPr>
          <a:xfrm>
            <a:off x="4857368" y="6176935"/>
            <a:ext cx="93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Ceramic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D6419E7-7551-88E7-7513-FCC8028D1EA0}"/>
              </a:ext>
            </a:extLst>
          </p:cNvPr>
          <p:cNvSpPr txBox="1"/>
          <p:nvPr/>
        </p:nvSpPr>
        <p:spPr>
          <a:xfrm>
            <a:off x="6143645" y="6173398"/>
            <a:ext cx="1246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HYG Fairland</a:t>
            </a:r>
            <a:endParaRPr lang="en-US" sz="16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F4D5071-5408-55AA-2924-0ABBB3553998}"/>
              </a:ext>
            </a:extLst>
          </p:cNvPr>
          <p:cNvSpPr txBox="1"/>
          <p:nvPr/>
        </p:nvSpPr>
        <p:spPr>
          <a:xfrm>
            <a:off x="8210954" y="6173398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DBCEF8A-EC8A-053A-ACEB-BE089E1CECDB}"/>
              </a:ext>
            </a:extLst>
          </p:cNvPr>
          <p:cNvSpPr txBox="1"/>
          <p:nvPr/>
        </p:nvSpPr>
        <p:spPr>
          <a:xfrm>
            <a:off x="10259196" y="6173398"/>
            <a:ext cx="814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6 Years</a:t>
            </a:r>
          </a:p>
        </p:txBody>
      </p:sp>
      <p:sp>
        <p:nvSpPr>
          <p:cNvPr id="161" name="Chevron 160">
            <a:extLst>
              <a:ext uri="{FF2B5EF4-FFF2-40B4-BE49-F238E27FC236}">
                <a16:creationId xmlns:a16="http://schemas.microsoft.com/office/drawing/2014/main" id="{B8449499-6148-6364-657A-F2B4274DFCB1}"/>
              </a:ext>
            </a:extLst>
          </p:cNvPr>
          <p:cNvSpPr>
            <a:spLocks noChangeAspect="1"/>
          </p:cNvSpPr>
          <p:nvPr/>
        </p:nvSpPr>
        <p:spPr>
          <a:xfrm>
            <a:off x="438146" y="5961541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7040176-B107-8AE7-A74A-DE1FF7B7FC7A}"/>
              </a:ext>
            </a:extLst>
          </p:cNvPr>
          <p:cNvSpPr txBox="1"/>
          <p:nvPr/>
        </p:nvSpPr>
        <p:spPr>
          <a:xfrm>
            <a:off x="580358" y="6668327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2B44DC8-D5AF-827D-48C7-1BE3EE6C1C78}"/>
              </a:ext>
            </a:extLst>
          </p:cNvPr>
          <p:cNvSpPr txBox="1"/>
          <p:nvPr/>
        </p:nvSpPr>
        <p:spPr>
          <a:xfrm>
            <a:off x="580358" y="6976104"/>
            <a:ext cx="1162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Capacitors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AE0D4E0-30EC-03FA-9D3B-0E89D858100A}"/>
              </a:ext>
            </a:extLst>
          </p:cNvPr>
          <p:cNvSpPr txBox="1"/>
          <p:nvPr/>
        </p:nvSpPr>
        <p:spPr>
          <a:xfrm>
            <a:off x="2578608" y="6662533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E06CC67-1EC3-03B1-1849-FBE30E287FA3}"/>
              </a:ext>
            </a:extLst>
          </p:cNvPr>
          <p:cNvSpPr txBox="1"/>
          <p:nvPr/>
        </p:nvSpPr>
        <p:spPr>
          <a:xfrm>
            <a:off x="4897633" y="6662532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Dielectric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165049A-B221-1785-BCBA-6B854A95D6A6}"/>
              </a:ext>
            </a:extLst>
          </p:cNvPr>
          <p:cNvSpPr txBox="1"/>
          <p:nvPr/>
        </p:nvSpPr>
        <p:spPr>
          <a:xfrm>
            <a:off x="6186695" y="6662532"/>
            <a:ext cx="8885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Type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9F1AA6F-68F9-BBA6-21DB-E60D053D3DFD}"/>
              </a:ext>
            </a:extLst>
          </p:cNvPr>
          <p:cNvSpPr txBox="1"/>
          <p:nvPr/>
        </p:nvSpPr>
        <p:spPr>
          <a:xfrm>
            <a:off x="8251397" y="6662531"/>
            <a:ext cx="965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ESR Value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296A2A76-CF8A-F3F0-A7DC-AAE051728B4F}"/>
              </a:ext>
            </a:extLst>
          </p:cNvPr>
          <p:cNvSpPr txBox="1"/>
          <p:nvPr/>
        </p:nvSpPr>
        <p:spPr>
          <a:xfrm>
            <a:off x="10281668" y="6662531"/>
            <a:ext cx="10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Battery Life</a:t>
            </a:r>
          </a:p>
          <a:p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A1D8E3F-A733-2046-2808-FAF833468AD6}"/>
              </a:ext>
            </a:extLst>
          </p:cNvPr>
          <p:cNvSpPr txBox="1"/>
          <p:nvPr/>
        </p:nvSpPr>
        <p:spPr>
          <a:xfrm>
            <a:off x="2578608" y="6985578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Compliance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EC6C351-98A5-8793-2E7E-EEDEF03B0FE1}"/>
              </a:ext>
            </a:extLst>
          </p:cNvPr>
          <p:cNvSpPr txBox="1"/>
          <p:nvPr/>
        </p:nvSpPr>
        <p:spPr>
          <a:xfrm>
            <a:off x="4879840" y="6973845"/>
            <a:ext cx="938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Ceramic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7C6499D-0142-4155-35D4-5C7E082BB138}"/>
              </a:ext>
            </a:extLst>
          </p:cNvPr>
          <p:cNvSpPr txBox="1"/>
          <p:nvPr/>
        </p:nvSpPr>
        <p:spPr>
          <a:xfrm>
            <a:off x="6166117" y="6970308"/>
            <a:ext cx="1504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UFG Mainframe</a:t>
            </a:r>
            <a:endParaRPr lang="en-US" sz="16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01E8341-AE4B-5414-6697-157538FD3E85}"/>
              </a:ext>
            </a:extLst>
          </p:cNvPr>
          <p:cNvSpPr txBox="1"/>
          <p:nvPr/>
        </p:nvSpPr>
        <p:spPr>
          <a:xfrm>
            <a:off x="8233426" y="6970308"/>
            <a:ext cx="461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0.1</a:t>
            </a:r>
          </a:p>
        </p:txBody>
      </p:sp>
      <p:sp>
        <p:nvSpPr>
          <p:cNvPr id="173" name="Chevron 172">
            <a:extLst>
              <a:ext uri="{FF2B5EF4-FFF2-40B4-BE49-F238E27FC236}">
                <a16:creationId xmlns:a16="http://schemas.microsoft.com/office/drawing/2014/main" id="{AB624D10-9A34-8C07-9BBE-6875E5E0493B}"/>
              </a:ext>
            </a:extLst>
          </p:cNvPr>
          <p:cNvSpPr>
            <a:spLocks noChangeAspect="1"/>
          </p:cNvSpPr>
          <p:nvPr/>
        </p:nvSpPr>
        <p:spPr>
          <a:xfrm>
            <a:off x="460618" y="6758451"/>
            <a:ext cx="106532" cy="125999"/>
          </a:xfrm>
          <a:prstGeom prst="chevron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500786E-21F5-6EFC-5FF5-791AE87E6DC3}"/>
              </a:ext>
            </a:extLst>
          </p:cNvPr>
          <p:cNvSpPr txBox="1"/>
          <p:nvPr/>
        </p:nvSpPr>
        <p:spPr>
          <a:xfrm>
            <a:off x="10281668" y="5413265"/>
            <a:ext cx="6848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5 mm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5F9A869B-4AA2-96B1-FF8B-8C2FC001B994}"/>
              </a:ext>
            </a:extLst>
          </p:cNvPr>
          <p:cNvSpPr txBox="1"/>
          <p:nvPr/>
        </p:nvSpPr>
        <p:spPr>
          <a:xfrm>
            <a:off x="8283429" y="5451027"/>
            <a:ext cx="487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590B3BC-A697-FA3F-0E4E-23490101BF18}"/>
              </a:ext>
            </a:extLst>
          </p:cNvPr>
          <p:cNvSpPr txBox="1"/>
          <p:nvPr/>
        </p:nvSpPr>
        <p:spPr>
          <a:xfrm>
            <a:off x="6201284" y="5466840"/>
            <a:ext cx="746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Radial</a:t>
            </a: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C89E4F72-7E9F-892D-ECD3-5F742E6D5C8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8194" y="1227212"/>
            <a:ext cx="1889933" cy="3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17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52515-6714-78AF-B013-4A258EC780CE}"/>
              </a:ext>
            </a:extLst>
          </p:cNvPr>
          <p:cNvSpPr txBox="1"/>
          <p:nvPr/>
        </p:nvSpPr>
        <p:spPr>
          <a:xfrm>
            <a:off x="253238" y="883840"/>
            <a:ext cx="1044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718BF-A76D-1EF7-EF12-21CB364582F5}"/>
              </a:ext>
            </a:extLst>
          </p:cNvPr>
          <p:cNvSpPr txBox="1"/>
          <p:nvPr/>
        </p:nvSpPr>
        <p:spPr>
          <a:xfrm>
            <a:off x="253238" y="1191617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V10462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80ED1-5624-2B02-F006-0FA6C912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7" y="4149138"/>
            <a:ext cx="2261280" cy="376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E57F42-EFD4-CDA2-5934-77B2227A8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79" y="5136787"/>
            <a:ext cx="2261280" cy="4031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4F54C8-EEDF-9CA9-1B4C-387DA6B71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07" y="4731654"/>
            <a:ext cx="11938081" cy="3234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320236-2524-B079-8714-E74022B29E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157" b="20812"/>
          <a:stretch/>
        </p:blipFill>
        <p:spPr>
          <a:xfrm>
            <a:off x="158197" y="5765418"/>
            <a:ext cx="11938081" cy="324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1DB30-D9ED-A839-4B97-FA9C16A876F4}"/>
              </a:ext>
            </a:extLst>
          </p:cNvPr>
          <p:cNvSpPr txBox="1"/>
          <p:nvPr/>
        </p:nvSpPr>
        <p:spPr>
          <a:xfrm>
            <a:off x="1770413" y="878046"/>
            <a:ext cx="14757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Item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782F5-E54F-AA2B-55E9-1EB7F6DFFA85}"/>
              </a:ext>
            </a:extLst>
          </p:cNvPr>
          <p:cNvSpPr txBox="1"/>
          <p:nvPr/>
        </p:nvSpPr>
        <p:spPr>
          <a:xfrm>
            <a:off x="3956706" y="878045"/>
            <a:ext cx="62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Buyer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25F3E-05AA-51B2-57DB-98964658A554}"/>
              </a:ext>
            </a:extLst>
          </p:cNvPr>
          <p:cNvSpPr txBox="1"/>
          <p:nvPr/>
        </p:nvSpPr>
        <p:spPr>
          <a:xfrm>
            <a:off x="5717708" y="878045"/>
            <a:ext cx="1705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Agreement Number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EFB50D-7422-5489-D1FA-3169AF9EBA19}"/>
              </a:ext>
            </a:extLst>
          </p:cNvPr>
          <p:cNvSpPr txBox="1"/>
          <p:nvPr/>
        </p:nvSpPr>
        <p:spPr>
          <a:xfrm>
            <a:off x="8254353" y="878044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B3DEFB-D8B1-2C63-53C0-8152D5C7BE71}"/>
              </a:ext>
            </a:extLst>
          </p:cNvPr>
          <p:cNvSpPr txBox="1"/>
          <p:nvPr/>
        </p:nvSpPr>
        <p:spPr>
          <a:xfrm>
            <a:off x="10284624" y="878044"/>
            <a:ext cx="578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D0CD8-0B42-A852-CC61-CF9635C1C8B3}"/>
              </a:ext>
            </a:extLst>
          </p:cNvPr>
          <p:cNvSpPr txBox="1"/>
          <p:nvPr/>
        </p:nvSpPr>
        <p:spPr>
          <a:xfrm>
            <a:off x="1770413" y="1201091"/>
            <a:ext cx="1021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519E0-DF02-CA05-B152-79BD111AADD8}"/>
              </a:ext>
            </a:extLst>
          </p:cNvPr>
          <p:cNvSpPr txBox="1"/>
          <p:nvPr/>
        </p:nvSpPr>
        <p:spPr>
          <a:xfrm>
            <a:off x="3938913" y="1189358"/>
            <a:ext cx="1292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Jones, Spark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54EAD2-F284-298F-DDA3-65EF27CCB249}"/>
              </a:ext>
            </a:extLst>
          </p:cNvPr>
          <p:cNvSpPr txBox="1"/>
          <p:nvPr/>
        </p:nvSpPr>
        <p:spPr>
          <a:xfrm>
            <a:off x="5697130" y="1185821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103781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A3C83-4F4B-8F86-DCDF-3DEAC1DE4645}"/>
              </a:ext>
            </a:extLst>
          </p:cNvPr>
          <p:cNvSpPr txBox="1"/>
          <p:nvPr/>
        </p:nvSpPr>
        <p:spPr>
          <a:xfrm>
            <a:off x="8236382" y="1185821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09/13/2020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A0797-2FAE-AF40-0A37-A577F9678A22}"/>
              </a:ext>
            </a:extLst>
          </p:cNvPr>
          <p:cNvSpPr txBox="1"/>
          <p:nvPr/>
        </p:nvSpPr>
        <p:spPr>
          <a:xfrm>
            <a:off x="10284624" y="1185821"/>
            <a:ext cx="838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$20000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3F0048-F923-C5B6-9E92-AC888C380031}"/>
              </a:ext>
            </a:extLst>
          </p:cNvPr>
          <p:cNvSpPr txBox="1"/>
          <p:nvPr/>
        </p:nvSpPr>
        <p:spPr>
          <a:xfrm>
            <a:off x="253238" y="2123240"/>
            <a:ext cx="1711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Classification 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0251D9-6FC8-1B9C-0010-A7D48D8754F4}"/>
              </a:ext>
            </a:extLst>
          </p:cNvPr>
          <p:cNvSpPr txBox="1"/>
          <p:nvPr/>
        </p:nvSpPr>
        <p:spPr>
          <a:xfrm>
            <a:off x="253238" y="2431017"/>
            <a:ext cx="1524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Aircraft Military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040E7F-B3ED-480F-7007-BD9FEA612700}"/>
              </a:ext>
            </a:extLst>
          </p:cNvPr>
          <p:cNvSpPr txBox="1"/>
          <p:nvPr/>
        </p:nvSpPr>
        <p:spPr>
          <a:xfrm>
            <a:off x="2118755" y="2117446"/>
            <a:ext cx="1891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Attribute Group Name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D29BCC-559F-DB3E-9935-19A92F0FDC6D}"/>
              </a:ext>
            </a:extLst>
          </p:cNvPr>
          <p:cNvSpPr txBox="1"/>
          <p:nvPr/>
        </p:nvSpPr>
        <p:spPr>
          <a:xfrm>
            <a:off x="4305048" y="2117445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Bombs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D9E372-741B-556F-7C2F-510D17DC5B2C}"/>
              </a:ext>
            </a:extLst>
          </p:cNvPr>
          <p:cNvSpPr txBox="1"/>
          <p:nvPr/>
        </p:nvSpPr>
        <p:spPr>
          <a:xfrm>
            <a:off x="6066050" y="2117445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Carrier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BC1A57-FAA3-9F3B-542E-E087AF9FB40C}"/>
              </a:ext>
            </a:extLst>
          </p:cNvPr>
          <p:cNvSpPr txBox="1"/>
          <p:nvPr/>
        </p:nvSpPr>
        <p:spPr>
          <a:xfrm>
            <a:off x="8602695" y="2117444"/>
            <a:ext cx="1531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Runway Distance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311276-08D9-50AB-C4FB-8FDD184D2136}"/>
              </a:ext>
            </a:extLst>
          </p:cNvPr>
          <p:cNvSpPr txBox="1"/>
          <p:nvPr/>
        </p:nvSpPr>
        <p:spPr>
          <a:xfrm>
            <a:off x="10632966" y="2117444"/>
            <a:ext cx="52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Fuel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90335AA-21FC-96E2-490F-AC34A3C3CBE7}"/>
              </a:ext>
            </a:extLst>
          </p:cNvPr>
          <p:cNvSpPr txBox="1"/>
          <p:nvPr/>
        </p:nvSpPr>
        <p:spPr>
          <a:xfrm>
            <a:off x="2118755" y="2440491"/>
            <a:ext cx="169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Weapon Loadout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040E70-9078-EDEA-64F9-93EA84AB7213}"/>
              </a:ext>
            </a:extLst>
          </p:cNvPr>
          <p:cNvSpPr txBox="1"/>
          <p:nvPr/>
        </p:nvSpPr>
        <p:spPr>
          <a:xfrm>
            <a:off x="4287255" y="2428758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MTYR56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5B6D85B-8D79-C737-D728-60F03975B9EC}"/>
              </a:ext>
            </a:extLst>
          </p:cNvPr>
          <p:cNvSpPr txBox="1"/>
          <p:nvPr/>
        </p:nvSpPr>
        <p:spPr>
          <a:xfrm>
            <a:off x="6045472" y="2425221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HMS Queen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DD74E7-D060-BACE-A551-D6D3687ACFE2}"/>
              </a:ext>
            </a:extLst>
          </p:cNvPr>
          <p:cNvSpPr txBox="1"/>
          <p:nvPr/>
        </p:nvSpPr>
        <p:spPr>
          <a:xfrm>
            <a:off x="8584724" y="2425221"/>
            <a:ext cx="1270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1200 Meters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4BF16A-8A7C-2568-78D7-72A6234FBD09}"/>
              </a:ext>
            </a:extLst>
          </p:cNvPr>
          <p:cNvSpPr txBox="1"/>
          <p:nvPr/>
        </p:nvSpPr>
        <p:spPr>
          <a:xfrm>
            <a:off x="10632966" y="2425221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 Gallons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1C409D-BB41-1411-D72D-F9983F0B9533}"/>
              </a:ext>
            </a:extLst>
          </p:cNvPr>
          <p:cNvSpPr txBox="1"/>
          <p:nvPr/>
        </p:nvSpPr>
        <p:spPr>
          <a:xfrm>
            <a:off x="253238" y="3045426"/>
            <a:ext cx="1216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Delivery Date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1C4F16-63B1-8A1B-78F8-8357D96909CC}"/>
              </a:ext>
            </a:extLst>
          </p:cNvPr>
          <p:cNvSpPr txBox="1"/>
          <p:nvPr/>
        </p:nvSpPr>
        <p:spPr>
          <a:xfrm>
            <a:off x="2104240" y="3039632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Capacity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977ADF-072E-41AF-4A22-D832B04F2EA7}"/>
              </a:ext>
            </a:extLst>
          </p:cNvPr>
          <p:cNvSpPr txBox="1"/>
          <p:nvPr/>
        </p:nvSpPr>
        <p:spPr>
          <a:xfrm>
            <a:off x="4290533" y="3039631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Cannon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E50604-118F-D740-D6D9-0F110D9CA0A6}"/>
              </a:ext>
            </a:extLst>
          </p:cNvPr>
          <p:cNvSpPr txBox="1"/>
          <p:nvPr/>
        </p:nvSpPr>
        <p:spPr>
          <a:xfrm>
            <a:off x="6051535" y="3039631"/>
            <a:ext cx="1338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Payload Profile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42EEB1-9AC5-B8C3-1E75-03BE9E0DB813}"/>
              </a:ext>
            </a:extLst>
          </p:cNvPr>
          <p:cNvSpPr txBox="1"/>
          <p:nvPr/>
        </p:nvSpPr>
        <p:spPr>
          <a:xfrm>
            <a:off x="8588180" y="3039630"/>
            <a:ext cx="13914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Height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D68879-0FDD-AD46-9E94-211E0768EE9A}"/>
              </a:ext>
            </a:extLst>
          </p:cNvPr>
          <p:cNvSpPr txBox="1"/>
          <p:nvPr/>
        </p:nvSpPr>
        <p:spPr>
          <a:xfrm>
            <a:off x="10618451" y="3039630"/>
            <a:ext cx="1344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Airframe Width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889776-9E5C-919A-7DFE-82E97667169F}"/>
              </a:ext>
            </a:extLst>
          </p:cNvPr>
          <p:cNvSpPr txBox="1"/>
          <p:nvPr/>
        </p:nvSpPr>
        <p:spPr>
          <a:xfrm>
            <a:off x="253238" y="3452478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09/12/2020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92C26-E3FC-46C4-5D33-7CFF99C24F7D}"/>
              </a:ext>
            </a:extLst>
          </p:cNvPr>
          <p:cNvSpPr txBox="1"/>
          <p:nvPr/>
        </p:nvSpPr>
        <p:spPr>
          <a:xfrm>
            <a:off x="2118755" y="3461952"/>
            <a:ext cx="1568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300000 Gallons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85DC-234C-CA79-1D24-F60E0A554627}"/>
              </a:ext>
            </a:extLst>
          </p:cNvPr>
          <p:cNvSpPr txBox="1"/>
          <p:nvPr/>
        </p:nvSpPr>
        <p:spPr>
          <a:xfrm>
            <a:off x="4287255" y="3450219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MYUTR</a:t>
            </a:r>
          </a:p>
        </p:txBody>
      </p:sp>
    </p:spTree>
    <p:extLst>
      <p:ext uri="{BB962C8B-B14F-4D97-AF65-F5344CB8AC3E}">
        <p14:creationId xmlns:p14="http://schemas.microsoft.com/office/powerpoint/2010/main" val="1242342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F1309-CFAA-0678-640F-DAE547B1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93368"/>
            <a:ext cx="12169323" cy="3664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18DF4-078E-372D-BF5F-3305D6A7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338" y="1629506"/>
            <a:ext cx="124560" cy="1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12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F1309-CFAA-0678-640F-DAE547B1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93368"/>
            <a:ext cx="12169323" cy="36644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18DF4-078E-372D-BF5F-3305D6A77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411" y="1804286"/>
            <a:ext cx="124560" cy="124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C3951-5EB5-654F-49E3-E3845737C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7" r="1978" b="2812"/>
          <a:stretch/>
        </p:blipFill>
        <p:spPr>
          <a:xfrm>
            <a:off x="10179050" y="1754066"/>
            <a:ext cx="1271732" cy="888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D662A3-B7BF-4AA8-FE39-ACDD64277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4997" y="1790204"/>
            <a:ext cx="1173279" cy="8005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409CF2-9C09-A77E-ADFD-78112E7703A5}"/>
              </a:ext>
            </a:extLst>
          </p:cNvPr>
          <p:cNvSpPr txBox="1"/>
          <p:nvPr/>
        </p:nvSpPr>
        <p:spPr>
          <a:xfrm>
            <a:off x="10179050" y="1875685"/>
            <a:ext cx="728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Columns: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42D229-0857-666F-424D-FE4CB3A457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563" t="45556" r="25939" b="49130"/>
          <a:stretch/>
        </p:blipFill>
        <p:spPr>
          <a:xfrm>
            <a:off x="10255872" y="2100399"/>
            <a:ext cx="1005840" cy="3644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0CC0B1-85E3-CD56-6991-0754C462C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0663" y="2152926"/>
            <a:ext cx="327966" cy="2462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328F12-A559-1317-C673-23DD4E24BFE3}"/>
              </a:ext>
            </a:extLst>
          </p:cNvPr>
          <p:cNvSpPr txBox="1"/>
          <p:nvPr/>
        </p:nvSpPr>
        <p:spPr>
          <a:xfrm>
            <a:off x="10355124" y="2166062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803FC-440E-E651-3C70-1D2EE0F9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338" y="1629506"/>
            <a:ext cx="124560" cy="1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5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F1309-CFAA-0678-640F-DAE547B1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93368"/>
            <a:ext cx="12169323" cy="36644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803FC-440E-E651-3C70-1D2EE0F95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338" y="1629506"/>
            <a:ext cx="124560" cy="124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B6C240-1D9D-2146-3657-BB449B34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006" y="1754066"/>
            <a:ext cx="2268187" cy="32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455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07FEEA-F880-9A41-5EF4-001B55C3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153"/>
            <a:ext cx="12180808" cy="5009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7B0A13-B2C2-CAA3-CA9B-AB5C3A408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996" y="1616617"/>
            <a:ext cx="2691484" cy="34008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C610FA-6368-B48C-1C42-55C845ABC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998" y="1632750"/>
            <a:ext cx="1331740" cy="187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A41A96-8E0B-CE76-A82B-20D68A565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87" t="13824" r="5691" b="19196"/>
          <a:stretch/>
        </p:blipFill>
        <p:spPr>
          <a:xfrm>
            <a:off x="8768996" y="1820319"/>
            <a:ext cx="2658858" cy="3237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9987DB-2E1E-FA02-2705-4E71F11AE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08" t="73308" r="26295" b="22349"/>
          <a:stretch/>
        </p:blipFill>
        <p:spPr>
          <a:xfrm>
            <a:off x="8857835" y="2554948"/>
            <a:ext cx="152400" cy="2099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A1AD05-0EDC-A389-6566-713F8C8CF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8315" y="1605985"/>
            <a:ext cx="1213834" cy="22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23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195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8778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40E48-240D-FB70-BC88-BC967E2CC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1" y="2289878"/>
            <a:ext cx="11968397" cy="53256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E847377-B9A0-FF1F-6680-C28C53C0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2" y="2351044"/>
            <a:ext cx="11899182" cy="40942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CB6C3C-5D52-5AE2-A3E8-5D56A1A31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1" y="4937851"/>
            <a:ext cx="11857138" cy="59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17CA63-C864-0369-D82E-09FD4A640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88" y="2322487"/>
            <a:ext cx="1167758" cy="4541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DE0923-61A7-3A67-3008-314B0DA64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53" y="4678334"/>
            <a:ext cx="520399" cy="6623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7B333E-9D81-F551-05AD-3C5571ECB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773" y="2935683"/>
            <a:ext cx="393700" cy="2412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40B0E9-1A55-74CF-9C31-C6DF9A5F9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923" y="5020667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74E4000-049D-FB74-B42F-25948B6C2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623" y="2935683"/>
            <a:ext cx="3365500" cy="1244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4AC22C-E5B0-C0D8-D669-BFBE8C4B05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3529" y="2928095"/>
            <a:ext cx="3365500" cy="1244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D16F76-8C46-4FF0-C90D-E7841B06A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5749" y="5002529"/>
            <a:ext cx="3365500" cy="1244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3161CB-90DF-F725-267B-26DF6CBE5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7655" y="4994941"/>
            <a:ext cx="3365500" cy="1244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90FBB8-A070-4626-968C-DF35BF818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6199" y="2394250"/>
            <a:ext cx="292100" cy="177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01E4CB8-79FF-C4A3-3691-0ADA13DCEB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3400" y="4460349"/>
            <a:ext cx="292100" cy="177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E025BAB-278D-FB0E-7311-230BA6F30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97" y="5833230"/>
            <a:ext cx="1605135" cy="2412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1D3E0A-370B-7A61-C226-4A435E859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96" y="4440742"/>
            <a:ext cx="1605135" cy="2412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AD5293B-C1B8-6C88-4C98-8AF61EB61D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559" y="4493100"/>
            <a:ext cx="1027667" cy="1696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C92EA42-F5D9-246B-8939-3DC88C562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87" y="2730685"/>
            <a:ext cx="511465" cy="45416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CF3E708-7FE7-CB27-0E25-04156BEA5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58" y="4470513"/>
            <a:ext cx="1167758" cy="45416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3C21CC1-A14C-FBDD-F093-D86F1814F5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557" y="4878711"/>
            <a:ext cx="511465" cy="4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3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D62280-9A06-3843-4DB8-122F82AC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547"/>
            <a:ext cx="12192000" cy="4984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004000-39AB-9368-BCED-209670017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223" y="1366772"/>
            <a:ext cx="946526" cy="2080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3BA3D-9091-0FCF-8D7F-8CDF5D59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350" y="1414396"/>
            <a:ext cx="723900" cy="135003"/>
          </a:xfrm>
          <a:prstGeom prst="rect">
            <a:avLst/>
          </a:prstGeom>
        </p:spPr>
      </p:pic>
      <p:sp>
        <p:nvSpPr>
          <p:cNvPr id="12" name="Triangle 11">
            <a:extLst>
              <a:ext uri="{FF2B5EF4-FFF2-40B4-BE49-F238E27FC236}">
                <a16:creationId xmlns:a16="http://schemas.microsoft.com/office/drawing/2014/main" id="{D7435C40-F874-D41E-CBD4-C260ECB9DC48}"/>
              </a:ext>
            </a:extLst>
          </p:cNvPr>
          <p:cNvSpPr/>
          <p:nvPr/>
        </p:nvSpPr>
        <p:spPr>
          <a:xfrm rot="5400000">
            <a:off x="6307267" y="1427406"/>
            <a:ext cx="116437" cy="904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70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81D29-4420-2D7B-2196-84527029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54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E40E48-240D-FB70-BC88-BC967E2CC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41" y="2289878"/>
            <a:ext cx="11968397" cy="532563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EEF5AB-3379-1F8B-083E-6B02830894CE}"/>
              </a:ext>
            </a:extLst>
          </p:cNvPr>
          <p:cNvCxnSpPr>
            <a:cxnSpLocks/>
          </p:cNvCxnSpPr>
          <p:nvPr/>
        </p:nvCxnSpPr>
        <p:spPr>
          <a:xfrm>
            <a:off x="112441" y="4389600"/>
            <a:ext cx="0" cy="3125145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7C9DAC-F8CA-EE95-A164-6C49B0A42774}"/>
              </a:ext>
            </a:extLst>
          </p:cNvPr>
          <p:cNvCxnSpPr>
            <a:cxnSpLocks/>
          </p:cNvCxnSpPr>
          <p:nvPr/>
        </p:nvCxnSpPr>
        <p:spPr>
          <a:xfrm>
            <a:off x="12079461" y="4381292"/>
            <a:ext cx="1377" cy="3234222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BE847377-B9A0-FF1F-6680-C28C53C0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62" y="2351044"/>
            <a:ext cx="11899182" cy="40942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CB6C3C-5D52-5AE2-A3E8-5D56A1A31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61" y="4937851"/>
            <a:ext cx="11857138" cy="59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8F3136-ECDC-4666-BAE6-B44686334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24" y="6345749"/>
            <a:ext cx="11855857" cy="18969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EF853-4B3A-4A0D-EA88-74110E440E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97" y="6910287"/>
            <a:ext cx="11857138" cy="596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17CA63-C864-0369-D82E-09FD4A640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88" y="2539852"/>
            <a:ext cx="511475" cy="7111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DE0923-61A7-3A67-3008-314B0DA643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53" y="4678334"/>
            <a:ext cx="520399" cy="6623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A018D3-1C0E-B83D-6E2E-BA5C06E4E4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164" y="6066369"/>
            <a:ext cx="393700" cy="2412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7B333E-9D81-F551-05AD-3C5571ECB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773" y="2935683"/>
            <a:ext cx="393700" cy="2412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40B0E9-1A55-74CF-9C31-C6DF9A5F9C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923" y="5020667"/>
            <a:ext cx="393700" cy="2412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CC2271-1F40-832D-4042-D20996ED5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7923" y="6813719"/>
            <a:ext cx="393700" cy="2412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74E4000-049D-FB74-B42F-25948B6C2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623" y="2935683"/>
            <a:ext cx="3365500" cy="1244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64AC22C-E5B0-C0D8-D669-BFBE8C4B05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3529" y="2928095"/>
            <a:ext cx="3365500" cy="1244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D16F76-8C46-4FF0-C90D-E7841B06A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5749" y="5002529"/>
            <a:ext cx="3365500" cy="1244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23161CB-90DF-F725-267B-26DF6CBE5B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7655" y="4994941"/>
            <a:ext cx="3365500" cy="1244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D7BB34C-59DB-D5D5-04AD-6D21CE3667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5749" y="7096440"/>
            <a:ext cx="3365500" cy="1244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856756-D716-498D-83FE-9D7C3CFDD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7655" y="6996087"/>
            <a:ext cx="3365500" cy="1244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790FBB8-A070-4626-968C-DF35BF818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6199" y="2394250"/>
            <a:ext cx="292100" cy="177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01E4CB8-79FF-C4A3-3691-0ADA13DCEB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3400" y="4460349"/>
            <a:ext cx="292100" cy="1778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E36465B-6E3A-E4D2-90CF-CBA222FA42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76963" y="6473853"/>
            <a:ext cx="292100" cy="177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E025BAB-278D-FB0E-7311-230BA6F30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97" y="5833230"/>
            <a:ext cx="1605135" cy="2412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31D3E0A-370B-7A61-C226-4A435E859E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96" y="4440742"/>
            <a:ext cx="1605135" cy="2412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AD5293B-C1B8-6C88-4C98-8AF61EB61D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559" y="4493100"/>
            <a:ext cx="1027667" cy="16966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FC9FA6-F7F4-447D-9EB2-CAF850A02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410" y="6451388"/>
            <a:ext cx="1620293" cy="2412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E6FBD7-5CC8-2462-69A4-6FAC5B0918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1559" y="6453058"/>
            <a:ext cx="1027667" cy="1696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BC51D58-B228-FC1C-EB66-802D41AAFB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883" y="6660817"/>
            <a:ext cx="542761" cy="730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A5BFE59-51E5-515D-73A3-DD30BD2776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0530" y="911860"/>
            <a:ext cx="3252470" cy="460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7F2B8-7B4D-B1C8-8DE2-C8868DD352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9190" y="1046480"/>
            <a:ext cx="679450" cy="2523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0D7CA4-7917-422D-BBBC-514ACD25934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1159" y="1060219"/>
            <a:ext cx="1227183" cy="2260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4748A0-BF15-50AB-D3B1-2AF6A1597259}"/>
              </a:ext>
            </a:extLst>
          </p:cNvPr>
          <p:cNvSpPr/>
          <p:nvPr/>
        </p:nvSpPr>
        <p:spPr>
          <a:xfrm>
            <a:off x="0" y="468861"/>
            <a:ext cx="12192000" cy="5959600"/>
          </a:xfrm>
          <a:prstGeom prst="rect">
            <a:avLst/>
          </a:prstGeom>
          <a:solidFill>
            <a:schemeClr val="bg2">
              <a:lumMod val="50000"/>
              <a:alpha val="64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9AF6C5-4A06-DEEA-9472-DFEAE871FD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2702" y="478899"/>
            <a:ext cx="5726018" cy="5811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B2AFD5-9CEC-A206-25FD-8E6A697CBEC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098" y="5412176"/>
            <a:ext cx="4012719" cy="612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79C330-5643-9F83-DC15-C5F1273809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2239" y="5505882"/>
            <a:ext cx="797904" cy="48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773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A3C34-9C3F-7445-6E27-75257C40A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824" y="0"/>
            <a:ext cx="346435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D82F2-03E8-40DC-32CB-AA16A55FF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824" y="3238499"/>
            <a:ext cx="3464350" cy="2051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E43A00-0536-28B8-DD46-354AB06B7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821" y="3331482"/>
            <a:ext cx="883398" cy="195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754169-0E8C-0C1C-6559-98617F4A0C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503" b="22571"/>
          <a:stretch/>
        </p:blipFill>
        <p:spPr>
          <a:xfrm>
            <a:off x="4485821" y="3526518"/>
            <a:ext cx="1341664" cy="320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4BA45B-065B-6B47-741F-69C807B924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67" t="26000" r="3884"/>
          <a:stretch/>
        </p:blipFill>
        <p:spPr>
          <a:xfrm>
            <a:off x="5949482" y="3515632"/>
            <a:ext cx="1025514" cy="320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775CD9-175D-3383-9CD9-3295A694C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821" y="3907954"/>
            <a:ext cx="538355" cy="1794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00D886-331C-864F-8772-4BA7C83C5D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503" b="22571"/>
          <a:stretch/>
        </p:blipFill>
        <p:spPr>
          <a:xfrm>
            <a:off x="4485820" y="4764549"/>
            <a:ext cx="1341664" cy="320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62E24B-6204-D7B8-C2D7-C8AC86661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67" t="26000" r="3884"/>
          <a:stretch/>
        </p:blipFill>
        <p:spPr>
          <a:xfrm>
            <a:off x="5949481" y="4753663"/>
            <a:ext cx="1025514" cy="3202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370362-AF89-F6CF-9DF9-22DA098D3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820" y="4112968"/>
            <a:ext cx="1341665" cy="3632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9D310A-61D0-C4B4-7D84-33DDD8986A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5820" y="5119306"/>
            <a:ext cx="2306655" cy="4498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419D11-951A-E6D5-728C-A07023E6B1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5820" y="4573932"/>
            <a:ext cx="1083837" cy="1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898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647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8139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5972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611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076F8-89C7-AE70-242C-726F1B37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481" y="0"/>
            <a:ext cx="646303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961D1-F936-7B58-4C5D-E5F7BCDE5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83" b="1"/>
          <a:stretch/>
        </p:blipFill>
        <p:spPr>
          <a:xfrm>
            <a:off x="2864481" y="940138"/>
            <a:ext cx="4811623" cy="1915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4592FB-62F2-4834-CCA0-D24D443C6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926"/>
          <a:stretch/>
        </p:blipFill>
        <p:spPr>
          <a:xfrm>
            <a:off x="7656646" y="910642"/>
            <a:ext cx="1306901" cy="416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B66EF5-2FF9-EC05-38DB-81EB5940AF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81"/>
          <a:stretch/>
        </p:blipFill>
        <p:spPr>
          <a:xfrm>
            <a:off x="8963547" y="910642"/>
            <a:ext cx="344513" cy="416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AAA059-53C6-F80D-177A-D7B0ED509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188" y="1327276"/>
            <a:ext cx="1670872" cy="54456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FA7A52-D4C1-F78E-6709-363FDAAC4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43" r="90695" b="62796"/>
          <a:stretch/>
        </p:blipFill>
        <p:spPr>
          <a:xfrm>
            <a:off x="7660199" y="1370863"/>
            <a:ext cx="383485" cy="7460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41588C-6535-7706-3494-D32FAB4D61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321" t="20143" b="62796"/>
          <a:stretch/>
        </p:blipFill>
        <p:spPr>
          <a:xfrm>
            <a:off x="8043684" y="1370863"/>
            <a:ext cx="1264376" cy="7460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C611D2-2E1F-A1BE-57A5-AB30775033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470"/>
          <a:stretch/>
        </p:blipFill>
        <p:spPr>
          <a:xfrm>
            <a:off x="2864481" y="915778"/>
            <a:ext cx="4772707" cy="51495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C84368-62CD-0557-DC4C-FD2888038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261257" y="3698678"/>
            <a:ext cx="712296" cy="54456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2E271D-F161-FDCA-6C13-56A138C98B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33" t="36847" b="37882"/>
          <a:stretch/>
        </p:blipFill>
        <p:spPr>
          <a:xfrm>
            <a:off x="7669335" y="2233445"/>
            <a:ext cx="1658183" cy="884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7B0A97-01E5-FCD7-2D70-A44803233A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47" r="49733" b="37882"/>
          <a:stretch/>
        </p:blipFill>
        <p:spPr>
          <a:xfrm>
            <a:off x="7641819" y="3234516"/>
            <a:ext cx="1685699" cy="89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3820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29564</TotalTime>
  <Words>693</Words>
  <Application>Microsoft Macintosh PowerPoint</Application>
  <PresentationFormat>Widescreen</PresentationFormat>
  <Paragraphs>411</Paragraphs>
  <Slides>75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Aptos</vt:lpstr>
      <vt:lpstr>Aptos Display</vt:lpstr>
      <vt:lpstr>Arial</vt:lpstr>
      <vt:lpstr>Google Sans</vt:lpstr>
      <vt:lpstr>Optimistic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Khan</dc:creator>
  <cp:lastModifiedBy>Mohammed Khan</cp:lastModifiedBy>
  <cp:revision>11</cp:revision>
  <dcterms:created xsi:type="dcterms:W3CDTF">2024-07-11T09:43:41Z</dcterms:created>
  <dcterms:modified xsi:type="dcterms:W3CDTF">2024-08-07T05:59:38Z</dcterms:modified>
</cp:coreProperties>
</file>